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F873D-1BE6-8C90-C57E-DFAB7465D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4327C6-2EB9-CBA4-274E-7ACFBC608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BA7D7-9885-61A2-CDB1-40103938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6E06A-CBAE-AA48-9026-727C04FA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CB6BC-B241-3EE1-C413-666980DD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8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1D0F3-821F-A6E0-EBA2-04EE8CB2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1CD4E-6727-AEDB-E655-FCC1EF96C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8223A-A7B0-E986-7A2C-38AE5DEE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F1607-AD2A-3760-9A8D-844B0D02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92F29-5CE7-F825-94C5-2CFF4576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6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6D0948-1020-AC40-2F33-17430ACBF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A25A5-02C8-4F52-DF5E-41D8D9A0E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1308D-74A3-C214-160B-932FCC7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B2B52-A3BE-7C3F-B3AE-9247FAB1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EC4CB-2A73-F5A5-6482-24D3CD71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4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A581D-2E31-7B2E-4117-D5988378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76602-F429-1B9C-80C9-F73AC400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593ED-41A6-672F-DE2D-CD848F00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CCA17-8CA5-7CD7-0AB8-6E05EB2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9775-8556-48E7-551B-5AF02EC0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4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A830C-0DCB-B729-3783-EB58E8E5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92718-3D09-80F6-9533-F414E37D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2B139-6B88-875D-E4D3-7170ED4E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EEEED-CC58-B1A7-B118-C4E70600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4426D-CD96-CBE9-1B1F-FB147073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72682-D2BC-B769-DD88-579A0CB4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68F37-E0C1-88D8-844F-A2744511E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F0F699-BF16-4B05-2C69-D01E793A5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B974D-222A-6C43-332B-3AE74F97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6AA9A-3E0B-5A71-CA96-D7FFC494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F720F-189E-31B4-9ABE-15BE507D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0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06BC-51A2-EFEC-C62F-D2D9BE91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2834D-FB66-79EE-B6DB-3D59EC1A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DCBFD-5EB1-26C6-CCFD-422BDD4A1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B8AA1E-A2B2-3C1D-E463-FD0A626BD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0AE455-A5F6-5837-E30F-616E29980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1C73AA-8F28-F7B1-7A11-9B6B562D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8136CA-30A8-FCAB-D29B-3D151655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1D2A4-0731-324C-1E08-DC577FB2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58639-1BBA-87FF-28B4-4D1CE5DE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4E02FD-167B-C11E-5F19-36E518AE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3917BF-4F63-7EBA-F009-5BF8203E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44A73-C9F7-A578-4932-762062DE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D58DF-734C-C919-F455-C9A3D32B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AF37B2-EDC0-D157-3445-34D25AA2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E93FA-E280-50D7-95EB-AC32E015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64C11-009B-D7AB-81E6-1EFFBF0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FF1DD-49A9-340D-067B-69EBCA3A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D5EB87-6FF9-03FA-8DDC-433B9178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B6891-AF2B-49CD-E76D-23506905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673CD-F2A1-F513-2001-66ED31B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64D9D-792F-6120-197F-86E6D696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F3898-FC02-C97B-42C2-FCE67748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2E08E-87EC-91E0-9233-9CD0D4807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00A8B-A11E-D74D-A5F3-F9D4194A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CA4EB-F611-A0B1-54A4-5A3939DF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C236A-07FD-F418-AACE-D5B1A7D2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9A059-1B35-67B7-8897-80BCBC1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6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9B8356-CA6F-15D7-36AA-3E222BCA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40D6A-B20D-7630-D814-2E76EE4FC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D8D0B-B2CD-7A77-4C4C-4979861C6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EF9C-F8A4-45C4-982D-3032C06C6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80A20-41EF-1153-FCAC-2F20783F1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BC664-1F78-61A7-CA39-FAE2C488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F733-F568-4DEF-AF22-07B064E52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5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146" name="Picture 2" descr="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2024-03-10T15:17:14Z</dcterms:created>
  <dcterms:modified xsi:type="dcterms:W3CDTF">2024-03-10T15:17:14Z</dcterms:modified>
</cp:coreProperties>
</file>