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B3DED-7110-1892-3EE8-6867F4D89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5460AB-D2A0-C4DF-8754-693457697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40065-CF0D-2136-381A-A16F44D5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8148-C708-4D2A-9502-6237300CB3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BC224-8459-2CF9-8A38-1C3CA3EE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CE4A9-17F3-FD8F-2E5D-01B83BB1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F736-A6FE-4AAD-AD40-B1BA659B3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62127-0D7C-392F-B2D2-C7C2524E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2D4F50-F264-B507-DC1B-2B4C77269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61AE7-A926-D9A2-EA27-B14EA2A9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8148-C708-4D2A-9502-6237300CB3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4AE22-C571-0419-AF52-3E8EF29B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18DD3-D159-38AE-8675-AE6A27DF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F736-A6FE-4AAD-AD40-B1BA659B3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3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7B2BC5-D9F4-1366-66C6-EB0882281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3C79B2-44F2-1EE5-B9BF-70AD0508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19E92-D1C8-A31D-00A4-09BDE82B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8148-C708-4D2A-9502-6237300CB3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3E55E-BBB3-3097-BCE9-02925123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9181A-F264-E192-6036-BC289723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F736-A6FE-4AAD-AD40-B1BA659B3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6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22C28-BBA6-51E0-2B1E-760FCD23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FE604-7079-9DE2-9767-06CE082AC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B356D-7D08-3237-2F50-B677BCDC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8148-C708-4D2A-9502-6237300CB3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EDCFD-864F-5F96-771F-FC5FF37A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B3552-99E3-155D-333B-C8481B97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F736-A6FE-4AAD-AD40-B1BA659B3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85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F3809-5179-839A-6BA2-480AA067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E3752-790D-C3EB-EA1C-6B276E68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8DDA4-C966-3234-9916-441D0219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8148-C708-4D2A-9502-6237300CB3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F13C5-5879-79B6-7B69-046A67DF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3406A-C5CE-5E30-C007-48DAE9EB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F736-A6FE-4AAD-AD40-B1BA659B3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6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B4581-B02E-DEE6-B5FE-AAA399C9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33848-EB29-F08C-604B-E0CFA82F4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AB51D9-4D68-FA44-A3E4-4CF931CA2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518915-EE21-F9D8-02E9-F1B92A22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8148-C708-4D2A-9502-6237300CB3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5AFF17-5B61-BA67-7366-2D3DC741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4AAFA0-B7F0-AF1D-C7A6-F8876832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F736-A6FE-4AAD-AD40-B1BA659B3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0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8BF32-D058-689F-8C0A-5613EB64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2072F5-FDD8-0A56-2710-E3C36E9A9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97254A-1883-3B52-B2B6-427B8A815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6551CD-7B87-8841-F2DF-E07A5BFCD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5680DA-3197-8667-E6D0-7E64E33C6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B051A6-CE80-181B-7B01-17C2B792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8148-C708-4D2A-9502-6237300CB3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FA5FE8-9C7D-788F-3052-88433278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D75100-A440-2AF4-696D-629D086F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F736-A6FE-4AAD-AD40-B1BA659B3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D4ECD-1585-C5AB-9100-D3754AB6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2EAC41-F68C-3280-1BC5-419FE1CD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8148-C708-4D2A-9502-6237300CB3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24CF4A-465C-64DC-E136-616D196F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45449D-F416-561F-C54E-9EE46623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F736-A6FE-4AAD-AD40-B1BA659B3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77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D8ED86-411A-B401-DBB3-3641D472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8148-C708-4D2A-9502-6237300CB3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9677E8-7798-32A2-693E-FDDF993E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67C667-10CF-6F37-95DB-61817A12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F736-A6FE-4AAD-AD40-B1BA659B3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58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8B290-51D9-2E95-2EF7-A1A37B06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D34E0-5204-57E1-CA23-48927E2E6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2D43D-9965-2C6D-F06E-282C9CA13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A010BE-728A-28AB-6E59-757C59E6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8148-C708-4D2A-9502-6237300CB3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CD321E-CA0E-7398-BC69-4E932CB4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C52E2-B1E1-80A5-D401-A7BF5AD4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F736-A6FE-4AAD-AD40-B1BA659B3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89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DF0C9-1169-7698-0637-B7865C97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FB3A28-FA79-85A5-862F-4815E237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421BB9-8C91-3BBE-2754-F67171C56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9B6896-1909-AFFE-EC94-E76B8435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18148-C708-4D2A-9502-6237300CB3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1A46DD-A691-0D40-37D4-5DD98E2C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7B7DD-A69B-855A-F473-5BA1B16E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F736-A6FE-4AAD-AD40-B1BA659B3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9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0968E1-D584-1772-5483-CFDEABEB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151B06-63B4-9C58-CC65-6B5CA514F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7C38B-A3D2-9A64-7379-3ACACDE32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18148-C708-4D2A-9502-6237300CB35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4CE99-25DA-DC26-7603-8AE988514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C75DF-CE76-3261-EEE8-64C15FBAD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F736-A6FE-4AAD-AD40-B1BA659B3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7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2338" name="Picture 2" descr="13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2024-03-10T15:17:44Z</dcterms:created>
  <dcterms:modified xsi:type="dcterms:W3CDTF">2024-03-10T15:17:44Z</dcterms:modified>
</cp:coreProperties>
</file>