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33207-213D-16DF-EE4F-4B1DF4662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2D82EB-99D3-7EA0-C439-EDD3CF8DE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E1DAB-9421-6B8F-758E-F2BE7FE9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77BF-3A92-4451-8FD1-72D63D78AB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94659-57A6-F5E6-C4DA-C3564D2D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17DF7-BEB8-649A-6991-CC2801B3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6C45-26D3-4785-959B-372B8653A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37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29809-3CCB-DC1E-892A-2A6D8288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699F00-D2CE-CE12-3AD7-18267F4BD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ADFA3-A9F9-1152-48D5-9E98CFE9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77BF-3A92-4451-8FD1-72D63D78AB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117F9-5964-6D4B-86F6-EC8A84EF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CC5FCB-E52E-0E92-5CC7-7F7AD14A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6C45-26D3-4785-959B-372B8653A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0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3BB9DF-C3B2-EBD2-567B-FB18809E7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C4DF9B-D0E0-2CCA-4197-EB1ED728A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50BC0-405F-8FC8-C855-E606083B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77BF-3A92-4451-8FD1-72D63D78AB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CAE57-235F-8740-D3F2-9115086C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D9C69-1ED0-99D5-3182-9D63449D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6C45-26D3-4785-959B-372B8653A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21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CADB9-F4FC-5FEE-3748-B42A6805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E135A4-079C-DCD2-57D9-193BA2757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D2FA7-5F7B-0B2D-2020-94E163FA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77BF-3A92-4451-8FD1-72D63D78AB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0727F-FC35-3468-B03F-B061B8A0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9928B-BB38-219C-8DF8-A837AD4D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6C45-26D3-4785-959B-372B8653A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17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E1BE8-E6C6-29E9-CA91-AF69FA49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C0D5D-5AD3-B4E2-C261-D700602E3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43B0F-802C-829E-E0BE-39F930AA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77BF-3A92-4451-8FD1-72D63D78AB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8A722-7BE6-9552-7E8B-6E7D6FCD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31EBF-7D5A-20AF-17CA-B7990097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6C45-26D3-4785-959B-372B8653A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8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CC43B-7026-5729-4D7F-CD26AC8C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025DF-3511-9822-48D6-7290F4A71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16C65F-02C0-734B-C6E5-A656C318C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E37D05-06BC-D098-473F-DD1B9878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77BF-3A92-4451-8FD1-72D63D78AB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9C3627-6939-DBAE-E1A7-3966A34D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1F332B-EC9B-15D6-BDF1-FD2D82E8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6C45-26D3-4785-959B-372B8653A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87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11E49-4EFB-766A-D5B8-69DB6DC7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573501-FD1A-D651-1D14-4FCD56DCA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538799-25FF-6D82-3780-F8DAE043D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7873AF-27D1-B717-9CF9-9C9EB6068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7EA83D-4226-A09F-F01B-0F75E0D08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C7EAAE-22FB-02EA-8CE7-207C26AD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77BF-3A92-4451-8FD1-72D63D78AB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7565CF-46F1-4A05-764A-48E3B8C4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D46859-06AB-34F6-DC4F-778B4A08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6C45-26D3-4785-959B-372B8653A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6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92547-2A1E-00CF-B28E-EB7C3DF5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00838D-BDE5-4059-F56C-16C83780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77BF-3A92-4451-8FD1-72D63D78AB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0CF8FF-6157-73AB-250B-982BE523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F6294D-A501-CDD9-6784-BE13437E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6C45-26D3-4785-959B-372B8653A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1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62BEB5-BA60-5017-7DF2-57F277E3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77BF-3A92-4451-8FD1-72D63D78AB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C0AAD0-2E88-38F8-567F-C4E1D705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E88F70-6D9F-ED34-9F61-5242E8D9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6C45-26D3-4785-959B-372B8653A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D0818-3FBD-F934-6AB0-9310B784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CDD6F-25AD-162C-3A5C-C3D08A165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B53A8D-E88F-35B7-CDEF-FF4D1C240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94888B-946D-5EF3-192D-BB06AD9E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77BF-3A92-4451-8FD1-72D63D78AB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86AD94-455F-4062-8291-4A12F5E8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79821A-9317-BEF0-DFE6-812BDF18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6C45-26D3-4785-959B-372B8653A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55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B8B91-C1E0-B981-0C41-DE32FAE8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25642D-7EC1-BBD9-BE00-498BBC4F6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65D281-46D1-E9FF-DC20-9212A569D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34DF5F-C465-D9BD-46FF-FDA7628D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77BF-3A92-4451-8FD1-72D63D78AB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F31992-78FA-BBB5-9B50-E3DCF2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9A1755-B850-FF69-03A2-5597662D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6C45-26D3-4785-959B-372B8653A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52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D7E826-2C6F-8B4B-A01E-775BD587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45F0EC-CDAC-C7A5-FBCE-78B2AF35D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723692-9B29-B1A3-4AFC-96867D500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577BF-3A92-4451-8FD1-72D63D78AB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02A1B-7C00-873C-3952-54B343D88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1D3FC-4125-9E33-381C-EF965D410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56C45-26D3-4785-959B-372B8653A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0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5410" name="Picture 2" descr="13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2024-03-10T15:17:57Z</dcterms:created>
  <dcterms:modified xsi:type="dcterms:W3CDTF">2024-03-10T15:17:57Z</dcterms:modified>
</cp:coreProperties>
</file>