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3659-3931-A228-D402-D72DFB293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E0CC83-065F-6F89-456C-E1C6C525F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9D10D-A705-4E79-9FB2-AC0A3A5F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6576E-D019-D719-203D-BE7E5F1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1E2D3-1AF6-A0C6-7F64-488AA1AD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27B94-024D-BD13-F374-2889C87E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A1D3B-21D2-B241-9CEB-B81C9D1F0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5B713-B6A3-01A5-B894-7532403C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A452D-DF48-F0D3-A86A-0DEF2DE7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86075-5A9A-0CE0-58EE-AB0BBB01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0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96E93A-EFDA-60F2-942F-892525B41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9642F-5F2A-A789-C56A-5B067ECC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D871B-0A43-FD13-6CF2-40885266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23D17-688F-8489-66A8-0719ACE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5E42E-712D-1D2A-8CB1-D4FBE075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9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B944A-E6D4-C7FD-1AEE-A27EA3CA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3EAEA-BE3A-9FB8-F5F4-62CB882C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2C6C9-5379-0860-3DB4-4A849B60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F0E3E-077B-EBE6-B8C7-5F309EDF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C70D7-5CFB-D263-B2A7-E5209401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7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8DCC-558E-DA8A-6FB1-16D7D673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B3D713-816B-36C2-BBA3-B9E2CC9B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CBB60-C757-4C3D-EC67-8B8CDFC3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C71A-BAE2-0A9B-3B0C-374EB478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CE1C6-D017-7102-B00B-2F4EBF36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0AA2B-7C09-D5D0-5513-77CC7490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B2F37-35CB-010B-324D-F6B71917E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A22A6-BFC3-F82F-7178-21C388B4E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0634E-0A70-190A-4081-FC320981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473FF-00FF-072E-B8B0-B61A6140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2D8D0-C782-B452-68D1-0E27B86B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750FB-E4F9-D235-64B4-ECDFFDD5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8C610-61BD-6BEB-1D5C-DF418437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8E2718-CE04-6292-5183-D41745E5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8358F2-4BCB-A6BC-AF24-007D24AB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2DCFB2-C178-A59B-CE74-159D36683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D3B265-7A8D-DA92-135A-E9F8382B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F5772-F410-D8A5-397E-ED0EE563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DB6D10-AB5F-C0C4-C8C0-F19E164B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DAB93-CB9C-5F9D-DBEF-8A3EFC3B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D1718-3A3F-E04D-A6E2-2B83776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3641AD-4450-8833-B2C0-E70B2230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E27316-E013-1219-1E99-B4304719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802DDD-83F8-61CD-8598-D5B8CE5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BB88E5-C999-AE80-DB18-88E61C11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D490F2-AE17-098F-0CF5-11C5CCA8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7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F90C3-4864-ACC0-956D-E4319039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6A8E9-A3BF-4B71-07B6-95E39261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C4F14-4054-9575-B58D-DE4C196D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3F536-5AB0-B7C6-508A-E7EE9093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0BD53-D268-12B1-76CD-22410CD6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109EC-3AEE-BF53-36DF-322D5661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7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D1B1-661E-9AF6-2875-1BA176DE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EB038E-FC6D-9CD0-77D7-DD6C459FA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FBD40-24E8-5813-A0C1-96C0E2412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C2A18-EBB3-C4B5-3FC8-7A4A44DB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3173A-0626-EC9D-76E3-5665DDBB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6AF75-9517-2C0B-344D-65180D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4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BD6314-84CD-FEC1-FC33-72474E2D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9949C-475D-9382-0B30-CBA665A4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1F9ED-37A6-073C-A6BB-6B4DC72CB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9F7F-ED2C-4ADA-BC45-E79174857B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26E94-4E1E-50DB-F538-2F42FC1A7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1F710-8AD7-0EDF-CCC6-9B2B2A872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443BC-6725-4061-BA50-E1929B2B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578" name="Picture 2" descr="1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2024-03-10T15:18:30Z</dcterms:created>
  <dcterms:modified xsi:type="dcterms:W3CDTF">2024-03-10T15:18:30Z</dcterms:modified>
</cp:coreProperties>
</file>