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F216-C27C-9F63-F319-06E579539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2A18E-4614-ED61-995B-8D78B3CA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0A8E1-4FD7-1F86-87D1-442216FE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51224-0635-4C14-26CB-B91F7E39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B6A16-F5E3-803C-56AA-11CAC3D6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DBFB-27AB-E395-B3B9-D53E8C34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ABF6A-FF5D-95CF-4014-70F8BE63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E0F0C-EAE2-074F-38A7-C348CD12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06E38-7088-C4D5-0040-383B113A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477FE-1CD0-84E1-13EC-B30BE627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E0FF6A-A1E5-8383-22D8-6B9BE8D95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CCFC5-B5A1-071D-2275-7A5AAFD6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6FF92-7FA1-06FD-F477-C711982B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D80EE-2F03-5D72-124D-0B44FFDC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53261-606A-0390-E550-D740FED9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A500-C8E1-C202-3734-FFDBCE7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1A8B8-82ED-B9BE-A1F3-565748D4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11139-AE28-705D-1AB5-5C5A7D9C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A8C56-7C60-C981-5515-C29E8CAA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62A2E-7B44-5D64-12B6-553E6767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DA73E-3B47-9D52-5715-BA041BBD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68C24-B4E3-5577-9FE8-FDFEE232C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898CA-E0E3-D89C-C0EA-6B38A872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541E3-014C-DF05-A242-0C775B4E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18CD1-8D31-8033-A7E1-3E2DE5C7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8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39AC9-F7CA-CE1A-74DB-E5B98F2D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A58C9-C369-014A-C9E3-3B30899E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85ABD-70FB-1D9B-8CC9-2E411704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F1A41-A8DB-71B4-06F2-B9FE39F2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0DCB8-77F1-1084-6D0C-1BDE0812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058C2-98CD-3F42-A39E-283558E2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8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54A1-BCE3-C951-89AC-96B2551E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A4A95-1416-B949-B760-1064A4D1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F421B-2C72-7ADA-14A7-FB8DD0B0C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8FCBB-6F0B-F368-C5B5-79FADF576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25272-26BD-884D-929D-9CFFAE50A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BB2CF-25A8-9D5C-63FC-155E0D1C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D19A58-E373-6365-3A2B-B8033E66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F7677-F099-E3C2-286B-C1F28C0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31A31-843F-1B1D-0653-F82E5BC8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188AA5-0E1C-53F5-2301-637FF8ED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68C4CF-8DF9-3DF8-6AE3-C8C7463C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524F67-CFF0-F6C0-92DC-871636C0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D89F79-470D-470A-A9A2-488A1B6A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F384A-AD77-5D6A-30D0-079292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76550-DD84-129D-1934-4E967DEE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7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6FA99-CBCC-67BB-F304-8238EDFD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5BF8E-952A-00E9-F8C1-A26A831F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128CD-8651-00E8-E59A-7929EEF69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B6CDF-49AA-105D-84A4-BB0D11D1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EFE80-7278-CD04-6D4F-CEE2446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87560-A782-7712-96E7-BF1B09C0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09393-52D1-6047-2359-585663B7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57FA52-05AE-10FC-2160-904A461E8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D821B-952A-4696-B429-0C7723BE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C1916-5DD7-040B-4A29-C2191056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F0EA6-819F-10C6-DBE2-6808D79F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56B65-C8FF-1ECA-64BC-C48BBDA5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961E9-36A1-BBEB-B49C-1436BF6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8E7CA-F56E-0512-967F-E580E855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444B9-7BD7-ABE0-C120-8A9F3B361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E2A8-8E64-4739-A25E-6FAA75D9A2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C234-B433-EC6D-6F4A-74A81A84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F2A92-93F0-66C2-7B43-7007C392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A04E-3DAB-43AA-8A97-8B1FEC53F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2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26" name="Picture 2" descr="1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2024-03-10T15:18:38Z</dcterms:created>
  <dcterms:modified xsi:type="dcterms:W3CDTF">2024-03-10T15:18:38Z</dcterms:modified>
</cp:coreProperties>
</file>