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8C08E-55C9-FC59-307B-0BCADDAE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B0CE4-AE51-FAFA-3C9B-FA14588E2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72346-EEA7-D1D0-A983-B992D7A6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E140D-8072-29F4-9023-670AF4C7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01D4E-4A88-2B66-E556-2000DDFF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8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D3B18-3D35-AC99-14F1-8337012F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D0518-664D-C2AA-A47D-778D3F85A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E3FC2-3590-8AEF-54F8-A4534BA8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71818-4A25-D3CB-DF47-9B124A99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FE2BD-BE4C-4A74-D0A6-E8FC67A0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1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19839C-F260-9392-20B0-E3A8C119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845D6-F863-3516-5DB2-0063421B5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32AB3-C330-CEA6-C688-03994FBB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16379-4AF0-FC6C-DAD4-EAFE6A60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69FE4-01C0-20D8-BF78-2EF358E0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6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ADF1D-7432-8A03-DE6A-3B36259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49611-CEC8-E99E-69E4-2807A790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1D430-1B24-6131-0C8F-ABCD6F0B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8D500-4030-91D8-2AA9-7EB7BFFA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CF5AB-2500-4520-CF27-CC482E3C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463B0-8248-61AF-4021-D2E1AC4F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ECE1C-3BA2-FD5A-D795-930AEBBA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F0C13-96EE-EDD0-DD9E-0A0A5A60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C089E-BF3E-5DF7-3D86-A42E153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5B04E-F538-2C7A-CD47-3A48CC4C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7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78699-7A2A-64BF-1D85-71160504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A839B-8BD5-6DD7-6ED7-4D0C0A35E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A2666-2573-5607-2AC0-58F4088A1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AE568-7DB0-1381-A17F-CD5E5C0C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DD3EA-4644-9C97-633B-98F40DDA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C6346-A2F9-D98F-7F2D-29C7BF8D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5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32686-1434-5D60-796A-C0559ED0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77D3B-BA03-DC7D-E3E2-E67CD08C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EADFA-0412-12C4-379F-05CE51FF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966F53-A51B-77D3-2A19-EBB03AD00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ED08F-C9BC-57E4-8396-6FFA85E31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FE0BE-7777-C77F-2F47-00384C31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D9C0C-BBCE-BDFE-7CB2-2E7E06E8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5C086C-AAD0-C69C-D41E-08714CA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3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C81CF-0949-F5F8-0AB3-74C2EC4D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7F39F-797B-4CFA-F4A5-D9C43C05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D23EB-225B-56AD-3BC1-8172F9F5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514581-DAA7-AE25-5421-19D3BA9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494D8-81A0-9266-987A-D81A3B42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AE93A3-ECA1-3EAE-9B7F-938288FC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D6F53-7A77-9832-5944-4250630B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02469-7C4B-D84E-D377-06A070EF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5069C-5DE3-D721-472A-94CCE667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4D9832-DD5E-6040-32EA-4DF7A6237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A3BC6-75CC-47B8-58A6-82FFA0AF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1757A-491D-87C6-B1C5-1B2658AA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3D54D-E6F7-B946-3019-7DEA5BCD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3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634B-4643-2271-E9A1-6CBB0504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6C8C97-D11C-78F2-127E-636CAAADD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72D79-E2F3-7CC7-3CC9-95C34221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FA0E4-0EAE-E1D3-9FDC-78C446AC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828AD-D17E-BEF3-8D4E-6E574BAE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2FE8B-48B3-CBE5-4E33-D1C04AD5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75AEEE-3C40-0EF8-0128-467EF0D4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0A82B-5A1E-A65A-24C6-CD3925FD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98AB0-0AC7-D33B-0B8B-1A83E7F8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C9E2-1407-40F9-965A-A622A558E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E5236-3B0A-6438-B24C-0ADFB0F34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C3347-A7D3-BF80-2206-8EB0B3DAC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655-61B4-4CDF-8D66-19E3748A3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3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770" name="Picture 2" descr="1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2024-03-10T15:18:59Z</dcterms:created>
  <dcterms:modified xsi:type="dcterms:W3CDTF">2024-03-10T15:18:59Z</dcterms:modified>
</cp:coreProperties>
</file>