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48774-EAA1-D276-554B-E86980A2B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6FD739-37BB-68E9-5B37-4B1BCF1DF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1692A8-2C31-C4B7-6974-5D852CD9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278-FFE9-4D76-9F23-E385142DA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3F7BA-E4E9-8E14-CA66-B9A0CEFA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C00D8-6705-5D02-700C-87F4A41D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A885-BE7A-4D83-AE71-C38A6A391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25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52D0C-87AF-3567-BFDA-FD9BD595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D89A29-499D-4B01-53D1-C5D64DA06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5E26B-FF06-970D-8843-48572568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278-FFE9-4D76-9F23-E385142DA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3D8B-3FFD-835C-16A3-3103006D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DB73F-FA15-D156-0683-8EAC6CEC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A885-BE7A-4D83-AE71-C38A6A391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82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05404F-7119-1156-D07B-7C3D0FF8D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BFE6F8-C16A-73AB-5BA5-F00E1EDEB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D4C9E-071D-9DE9-935F-2A969A09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278-FFE9-4D76-9F23-E385142DA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AB5E3-7805-92BA-68ED-53EE2417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B6770-99A4-9AD9-0D34-9FB68CEB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A885-BE7A-4D83-AE71-C38A6A391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A2F63-B0E9-7619-C5A5-72809A2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A924D-E576-FEEF-0FA3-5C39B986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6E87A-FC2B-771C-73F7-C2072B3A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278-FFE9-4D76-9F23-E385142DA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6B1BD-4D8D-63C3-5D83-474796A5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6350C-A4DB-D659-AB95-DB81583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A885-BE7A-4D83-AE71-C38A6A391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46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F7DC8-649E-93DC-7CFF-16F30644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A554D-F0AE-EF35-156D-04BFB3768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E3705-79F0-94E2-8EB4-7E2200C1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278-FFE9-4D76-9F23-E385142DA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26DBCC-E973-B562-B929-EE41C065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C200E-79E6-01F4-19DB-F3872743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A885-BE7A-4D83-AE71-C38A6A391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32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376A5-62C9-8E73-D254-8924C704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C4739-4E9F-214C-1BF9-412334B7E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3B9283-B7B9-D48C-9B57-DC30F6DDB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AD2BF9-3AE0-BD54-28B8-F5C6F48A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278-FFE9-4D76-9F23-E385142DA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521309-7FD9-0AD0-98A4-6D48BA00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6ACCCE-CFB5-A067-2B15-7FEEFCFB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A885-BE7A-4D83-AE71-C38A6A391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55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E3D7D-58D7-22D9-F13C-5E205D1E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F8987E-EC7C-12C7-5FB6-81CBA259C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429905-3662-1F0F-B541-5C0448F4F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2FFB3D-745F-27A6-DB72-DBC102A68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C7F678-1A2F-AA21-F828-5C0A11545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817870-A3CA-05E7-996F-71576836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278-FFE9-4D76-9F23-E385142DA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FD686F-31F3-B604-EB5D-00D2C4AB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E3881C-DB5E-0846-BC04-9BE233B6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A885-BE7A-4D83-AE71-C38A6A391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F2B40-3F9B-5691-9DD8-51736AF2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34EBEA-ABDB-AC09-DBDD-19A3A18B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278-FFE9-4D76-9F23-E385142DA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7C0B9D-A37D-6408-DA9B-B5F37C8F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26E0DA-3D5E-1577-C17F-3C133922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A885-BE7A-4D83-AE71-C38A6A391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2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2ED8A3-C655-DDE9-10A5-7EEADA79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278-FFE9-4D76-9F23-E385142DA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594182-0DC9-670D-5A90-89331232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C26C82-7B09-64E2-3D03-4EBD33CB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A885-BE7A-4D83-AE71-C38A6A391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00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F9813-18E4-0013-F909-E501E741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A1A0D-F250-C5EB-3B49-556E65FFB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517D5B-3D02-039C-F8CD-DA462D330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FB0C5B-E7E9-1B6E-024B-55427B22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278-FFE9-4D76-9F23-E385142DA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DFC01E-F6B3-A87A-3131-154586BF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A27A83-E991-90B8-2FC6-673B69A4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A885-BE7A-4D83-AE71-C38A6A391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54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11C27-848E-8E63-FB1B-8A27B3E4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7BA18-3F24-2A4B-A9C3-634501A49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5A9FBE-01CE-6E1A-2025-0242E61AA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2D0A92-29E7-4878-D48F-03CDA936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D278-FFE9-4D76-9F23-E385142DA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F465D-D45D-C3D3-830D-992A9FD2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449DC4-97EE-C851-795F-6A8116BD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A885-BE7A-4D83-AE71-C38A6A391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A98B1A-6A04-2CB8-7ED0-69CD54FD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10733-70C6-1B0B-7F31-AFB37EC52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C4AC6-7339-1373-7F87-F3FF3C44B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D278-FFE9-4D76-9F23-E385142DA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684D6E-EF21-8C06-3984-8DF8D26E9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FA987-62B3-C6E9-9521-DE691586D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2A885-BE7A-4D83-AE71-C38A6A391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4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0770" name="Picture 2" descr="1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2024-03-10T15:19:04Z</dcterms:created>
  <dcterms:modified xsi:type="dcterms:W3CDTF">2024-03-10T15:19:04Z</dcterms:modified>
</cp:coreProperties>
</file>