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FE047-9D8A-7C7F-67BE-2D402CED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1C0EF-E471-354A-4CCF-5AD66AC3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BBCEC-63D6-E639-B282-8DDBE1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BB249-5B00-5EA4-11E2-65FB0FB3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7D7F-8BA3-3BBA-59B0-335C8504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0C3E3-48AE-3387-5650-1827FA80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94109-F4FB-B5CF-A93A-1B14AC1A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42A8F-1551-317A-FDD7-C307388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3A096-874A-826E-1073-5DA7653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4CE26-8FE1-BBC4-147C-A7EE81D2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C8F252-5860-AADB-0D51-98E05B97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A19AF8-9A1B-BDA7-F040-22E6E9DD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8E5CC-54FA-4125-5A86-B92B32F9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E34FB-F502-8368-86CE-CC31606B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3C187-9863-A9C4-EB16-E563399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C8E8D-6D85-91EB-CFB8-71FFD67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6C88-2904-5A33-B1AA-57FDA71F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7682-8C82-54F9-869C-D3BFFBC7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D7607-AEB3-91AD-B66C-800FFE2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A4AE1-60B5-C4DB-D304-8FF45B2A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3721-EC65-8402-D508-31B9F0B6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19090-C535-A567-A180-9AE9F970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EFCA8-1825-4A6D-D8D8-82E17C54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44C-1F08-EBEB-5DB3-7F261CF9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A1DB8-74E2-8617-1595-15A60219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69D9E-068C-3E59-AEBD-B8D2E964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E1A99-692E-2144-A366-A23C1BCD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440B5-D311-6A61-7326-A47E99D3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9E2-A30F-3C7A-D62C-E03C8E97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7374C-368D-6BF5-2362-C5E054D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BE3FE-AB56-A3E2-56FB-623FFE11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3206-86DC-98E8-219B-897A0080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3F5D1-2EE1-BD4D-5EB1-22D52827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0E030-78AE-C4FA-7321-03DE96CA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9921E-CB42-6E03-A20D-E322B6045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61769-2F30-5164-E58D-0F6BBB39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5524D-3C10-43B6-2209-27F1874B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84BBF9-4495-3713-4437-FB9C7FDE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988E1-BE70-DD68-94C2-AA0368F3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44C1-352E-5020-DC27-D619B86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13395-D5BD-299D-6E6F-C651527D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B4A02-EB0E-F552-ECD0-C5168FFB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0E6B3-CD6E-30B4-E903-0016C0BD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A56B1C-BF3C-B4F2-D877-C7F25D0D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DDF70-5CD5-7093-B086-6C92127D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BDC5D-9F42-162B-FCAF-DC8712FF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4311-E711-EAFB-1B45-694DD945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7227B-9893-8B32-DDA5-9F2E5F99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036EA-7CCE-80EE-2DDA-EC0CF554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75D31-DE51-6B92-CBBD-8F83DA17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9B3E0-E543-3BEB-F6DA-633911F1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8C55D-9CA4-3573-4253-FC39481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281A-1E23-0AE7-C26D-BAA50E4C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CF733A-586A-7E28-FB82-6BEEAF70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46499-B693-4D9E-9A6C-854BC015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84DDE-67C6-ED75-2998-8BFD7EAA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59556-A503-4566-66D2-871F39C1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8EFC6-FC8D-3524-D1C6-8C036A55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100BD-4C48-E092-9215-DA5945C6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841D4-B9AE-A312-DCC1-A7A30E10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C7EFE-7397-9F48-AEF5-5DB9C310E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2F43-08CF-45D9-9D36-2057DFEA6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44D9E-F794-DFAA-4F4B-EB38FEA1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2C54-5CA5-2C7F-C1A2-EDA71F33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5266-6E3F-4258-B600-2305E12A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818" name="Picture 2" descr="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2024-03-10T15:19:12Z</dcterms:created>
  <dcterms:modified xsi:type="dcterms:W3CDTF">2024-03-10T15:19:12Z</dcterms:modified>
</cp:coreProperties>
</file>