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4417B-E57E-3FCC-DA6C-1398D5A1B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9397F-5948-01EF-3758-D373C5957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C19B2-32EE-714F-8B87-16A919C5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282FD-9BD4-B688-35EA-3AEAA26D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CBC2F-D420-1169-398A-9DB015C6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3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50CF0-CACD-0848-F1CF-308D378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65966-37C4-D2C6-79C7-E4D6CA5D9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C02D2-C949-9542-0FFE-A57E018B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6DF25-432C-D141-79DD-D6BBBA41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C62A9-F426-2102-9B1D-9EA8F750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3991DE-14BC-4193-C52F-46FF8E714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3B282-54B2-F538-E380-AC815574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6308C-F705-35CE-A9B3-C0CFD971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F3728-8F4A-5FD7-3587-24847C11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2A20E-3D29-1548-6E6E-01A6C61A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6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D6900-6880-23C5-3BCC-C10BD4BF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35DC0-2B63-4DD6-DB56-C305BAA5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97F92-94AE-8C95-F53D-8B5EF999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214C4-30EF-ACC4-A6E6-91FCA3F9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44714-7EA6-E7C7-8A16-638F07DB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9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FC8FA-656C-7A87-576A-35FFD580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5F0DA-71F0-50A9-AFDE-ECB0CA44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3101D-7523-73C1-F52F-0CCA8005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EFD4F-EAD2-58FC-7099-16599EFF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3AD29-D46D-6B4B-E407-DAB7DBA5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2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228B2-203C-FC07-05CF-2885E0AF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2D5C6-7D65-5483-E503-8BC312F1E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89AF4-BCFC-8F91-0124-B8805DDED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F785C-B5D9-EC0C-FFA4-E2741A6F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5CAAD-20B6-28D2-F810-4A9EB57F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9C833-ECB0-4282-952E-84DFF4B0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8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5B335-B632-87B6-2E30-0C0D9827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CFF4C-9B45-99C9-EBC5-C1DB324E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6ED75F-F34B-1B3D-B3A8-D5845A27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72E6AC-8962-0A9D-1035-5CCE5C5FB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09CD59-B17D-FA4A-F4ED-E6001B32A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1076F-5563-83D6-563A-5F41D0C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63F117-9A7A-A99F-07DB-398AEC87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1060A1-E6BD-6335-7C90-9E18859B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24A1E-9270-3B6C-DFB4-01AA6CAF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A9B8E-1D2B-BF12-84D7-B408BA81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D0DAA-8EA5-EB18-305A-03A6597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F22ED7-5F97-E649-A4BD-949596D9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4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8D6AFF-93C4-3E6A-DDC9-058B22F0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3CC44E-34FA-A2FB-FBAE-6A280B87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B12B0-7BF7-BF0A-681E-8132DD11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0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4469-8CFB-7508-8E1B-06680943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2A301-BD8D-0333-BF75-05E6E6CD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ECFFDB-4236-FA1D-1C45-C11B100FE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82D12-C4F4-4C3B-6E55-9AB6F240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62DC4-1AC6-0D66-A773-42BAAE6D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B8A98-9FAD-E32A-6781-A68FF960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72B4E-6952-8BDC-E335-5E9D7A7B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33D16E-8ABA-3F17-5C2B-DAB86C2C2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3925E2-8934-6BE8-B5BD-6173239A0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5DB4F-6AF8-9C64-E250-19A1BB61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8673C-D823-5ED6-9BC6-2D660171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415A2-B456-5C5E-4DB0-6A5B7EC8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9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191B8-12DD-139D-FA8E-7146112C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83CBD-642A-CCFB-86E4-9C28966A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0EA81-CF34-8DF7-05C8-6E4C002B9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2DFA-5993-4475-9B5E-977C685865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7E7E9-B29B-B4D6-C16E-529D17B0E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32EFE-A33A-D7BE-EF30-B21318F99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DA3D-E322-435A-B3FC-538927EDC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1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962" name="Picture 2" descr="14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2024-03-10T15:19:37Z</dcterms:created>
  <dcterms:modified xsi:type="dcterms:W3CDTF">2024-03-10T15:19:37Z</dcterms:modified>
</cp:coreProperties>
</file>