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E3371-3AD7-9D4B-87E2-208339DB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5C5B1A-E792-EE68-810F-5947E1415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60BD6-97DB-75A2-969A-02BC0287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FB057-7587-E126-52EE-7593FFD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57E26-8323-85C8-907A-32273AC5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6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FFD47-ED31-1162-EDF8-7B2181FC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04757-8CC7-BE7E-E83C-93B42FF6C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0A468-4E4E-97C0-0604-9AA4EEED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6E32E-E12F-6954-786C-F3D0CF9A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11672-C7D4-5DE4-B669-F79EA816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0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6D18F3-BC05-1337-1349-904C6898F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B6A67F-58E3-3691-DECF-3516A9CC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F9FC1-3F63-D48E-A92A-F9EDB0E8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3214A-BD59-456A-0C74-3EB9917A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1F040-8993-5B60-9CF1-A996785D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70757-160F-C321-0675-B36344CD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7AC91-1A59-8E7D-07F4-1A99E820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4D16B-CC20-9A9F-00B2-78D9C2AD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41FE0-D18E-EE5E-C838-84495D87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55128-B59F-AE1F-C9EA-2524F991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58DB-D544-18BE-B8F1-D46143A5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C6620-966D-0865-8389-9F54418B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929E3-F748-073C-DD6B-A27F31E7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1B5AA-EF70-E3F4-7392-B86283AC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41608-5DF1-A4EB-3272-805CD221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4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31D65-9BCE-162E-D1B4-ED3AEEB1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9E85B-FB31-E649-B493-6830984D6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8C6DFD-D305-3272-A2D9-EDC81BA5C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E412E-DF48-0DFF-8B11-5BBE3D71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7F6F1-F391-0FF2-5A28-253F2BAD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A55D7-899C-13F6-DC61-3B33CC40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7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6CCA1-7F65-0DB0-2DAC-5560F4F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FAB11-0A7D-E4C7-8551-A176275F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31F59-1947-10DA-5EB3-FC83E630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F709AB-F50F-6C9E-BE4A-C1C68F41F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C0111-99C1-8206-10F2-F4D4B617B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7E5BB0-B9AC-B19E-CE72-9A1731FF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C2A06-7D11-FBAA-08A0-8B7F37E0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F7D8C-DAE8-A8C9-F960-2CE45A2F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E793-68E4-26D5-9071-A9E8F7EF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3C6AC-A8AC-85E9-050C-46473DF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ED5740-34CC-1867-2C5E-868B2094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0F762B-405F-16D5-AB4A-F4EA7EF8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6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990871-8F79-FE91-49A4-CD5905BF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593F79-BD8D-2A5A-37FF-9EDF15E0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181604-F228-8A8E-D3E8-9885BE20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94BF4-4A48-CB95-E283-0BEA1145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FB498-7D15-FB9B-528E-BEEFDE8E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A5FCDB-D8FA-8B8B-F095-1A1FBDF2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DC9DA-95A7-CF36-DA11-8CD8242F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05BC2-61DC-4FAC-BF33-80FC114D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0F5AA-1DD8-5B9B-70F9-B59AD13D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2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3F2A3-C007-64F6-B5A3-693F07C6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9A246-F5AD-3C83-C296-36E27D2CF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5CCB6-36A1-B333-7383-038AA3C4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E8A0A-4CAD-6D31-FFA9-F519D5E7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DBB7C-CA74-F5CB-F778-05D9A170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0F4B7-2620-7B9D-64ED-DC086CE9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7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C45EBE-3BBC-87F3-F042-9788EF53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906C6-AD86-6DF2-7DBC-B9527752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826E9-0029-8194-DF23-FD40DFD39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A411-823F-4EE8-9578-9D5CA0D25E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95E8F-C2F7-207E-7C8E-F1015EBBA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7AB87-2C63-7F05-01D9-F02661CD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E016-1B31-4013-9191-B7BA7A85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9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7154" name="Picture 2" descr="1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2024-03-10T15:20:06Z</dcterms:created>
  <dcterms:modified xsi:type="dcterms:W3CDTF">2024-03-10T15:20:06Z</dcterms:modified>
</cp:coreProperties>
</file>