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9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CB7F56-A808-6C1F-D515-49B394DBB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BFBC8F-C780-597B-5C90-A33E44A97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6FBB62-BB29-7438-3DD3-281D29E96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D66B-2A90-44FD-8750-613D01E399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94FAD5-7CD2-209E-099A-FB1D0590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BA1C70-502D-840F-760A-014E60DF4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18FB-303B-4AC9-8F0E-1B5BEA309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737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92B142-F511-2B8A-309A-D4FEFEB35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513D6D-D3DE-918D-6B21-AADCF91D3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8EE10F-43FD-788C-E3EF-F582BA1A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D66B-2A90-44FD-8750-613D01E399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E0B713-6125-3A2F-45F0-AE2F17311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91773F-58B5-2A99-3F7F-8CB7BF457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18FB-303B-4AC9-8F0E-1B5BEA309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065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5BA3EBD-D300-7614-00AA-E71F3592F3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39EB73-6528-2CD3-B3DD-2A659490C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D29523-2AA3-5F59-D745-1D67F5C3F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D66B-2A90-44FD-8750-613D01E399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27C9EE-93A8-3028-7447-106AD9534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7DED87-7ABE-69C2-21D5-F61C1269F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18FB-303B-4AC9-8F0E-1B5BEA309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713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643DD-6F26-1CC5-9DF0-FE617D9D4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1353F5-5773-A7DA-829E-76FFC85D5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2BECB6-9913-D84E-F071-4494B282D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D66B-2A90-44FD-8750-613D01E399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071726-C7E6-A2BE-3BB8-FE31E432A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3043E1-E651-DA0B-1AE8-E32B70694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18FB-303B-4AC9-8F0E-1B5BEA309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175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12843-B24C-8DB8-14E1-A9550001B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B3F003-0035-9F6A-915C-4E853147A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87A875-AA86-56E4-EAC7-82273CB6C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D66B-2A90-44FD-8750-613D01E399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4FB5EB-2787-621C-252B-0DBCAE256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E6D1C3-868B-0D0E-914F-9044A077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18FB-303B-4AC9-8F0E-1B5BEA309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417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94F11-BC51-D4CB-4585-3C11F06B0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E6C1DA-C3C3-7A74-B563-892580BA44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75EEAF-0831-C1E7-405A-BFEE91E77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EB3F48-9ACC-FBB5-6B82-F62D7859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D66B-2A90-44FD-8750-613D01E399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DE34BD-7389-AA79-4C5E-AB937A5D5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965FBF-4BDB-BB5B-BA2B-A1F4A8E16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18FB-303B-4AC9-8F0E-1B5BEA309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497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5719E2-7C2B-8406-3AD4-AB81BBD0D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DD3E4-103C-C672-6E9B-F361978F4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EEAD95-46DF-5540-4107-21F82F6C1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3651C9-4103-6125-5207-699CEB5D38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9EA238C-5AC9-2F99-39A6-F7CBCEEFC1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E37E85F-47F7-509D-9227-2D91B68B0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D66B-2A90-44FD-8750-613D01E399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E99A6B-9109-9AFF-AAC9-484A24617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2BBDBB1-3A41-ED02-9B62-E63C72CEE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18FB-303B-4AC9-8F0E-1B5BEA309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393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4049F-0082-96CF-BC85-926A02561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BE2B7A-BF6A-CA0C-49DE-D63CD8A79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D66B-2A90-44FD-8750-613D01E399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A25235-95C5-CFC1-9073-4EAA4EB23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A9CCFE-C374-B17D-21A3-CD23C4179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18FB-303B-4AC9-8F0E-1B5BEA309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298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A4E8EF-08C3-71F1-343C-9C1C0E2E9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D66B-2A90-44FD-8750-613D01E399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8923CC-ED56-FCF8-D5DA-FAB494A01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797BF5-A03A-C060-7232-61A76A26B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18FB-303B-4AC9-8F0E-1B5BEA309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55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D52A1-FC56-981C-EF8E-130B2282B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15B1D3-CEDE-9F64-6BC9-48C4B89C4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6FE822-200B-E348-EF1E-CED356A19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4CC913-C9D2-2057-5730-471133D54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D66B-2A90-44FD-8750-613D01E399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DA22B7-027E-E03E-7A50-F63C044AA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EF0A95-8D6E-A885-D498-C405E5CE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18FB-303B-4AC9-8F0E-1B5BEA309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533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F1782-D115-AA55-9134-C37B8080B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B83774-3CEE-FF5B-2197-2A7D506F87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D9FCBA-74B6-C3B6-34D3-35068DFC9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85F2BC-9AE4-C926-57CE-1CFB117D9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D66B-2A90-44FD-8750-613D01E399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478A9B-8F64-3F2B-D4B3-52F4E9BD8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2BAE5B-6323-3DD3-5D3A-88988F0C0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18FB-303B-4AC9-8F0E-1B5BEA309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007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B76FA1-72B4-28C2-EE62-EA811A5D1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2AB1E4-3324-3B5E-F828-F0D923F32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B630C7-FC0E-5639-A98E-0562B20ED4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ED66B-2A90-44FD-8750-613D01E399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BC8E1E-7A8E-B4F5-16CE-B575769CF6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5D7DFC-A7C0-6948-B0A0-7799185CC7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A18FB-303B-4AC9-8F0E-1B5BEA309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720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9202" name="Picture 2" descr="14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2024-03-10T15:20:15Z</dcterms:created>
  <dcterms:modified xsi:type="dcterms:W3CDTF">2024-03-10T15:20:15Z</dcterms:modified>
</cp:coreProperties>
</file>