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69A44-C176-329F-D6C7-961D0BED7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08DFF-886C-5CB2-48C5-D56FD3A44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08A86-3E14-804A-96BE-2AD4FF96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9D69-F2D0-4862-B234-577422B22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D4B6B-BD1A-FDEB-28D3-EA025216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A7AA3-C74F-955C-DDC7-4EF0D71D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3EA-03CE-49D8-9315-39280596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30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E9EB0-A1CA-DEE0-A64B-3ABC7DF1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2DEAA9-990C-1875-19BF-F6E2E6EB9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68B3E-F723-4DAC-28D7-18733280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9D69-F2D0-4862-B234-577422B22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59A9E-9A71-7B92-72FD-AD0E6140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BFF05-17A4-FFFE-AFA7-6ECB4139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3EA-03CE-49D8-9315-39280596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3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8CE677-2799-716C-55AE-FAFBAED10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C9192-1E7E-55D4-4777-210B8CFFF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11022-2C3F-37ED-5D6A-04BE20C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9D69-F2D0-4862-B234-577422B22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82C04-D363-2E35-3FF5-ABECF7AD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92035-5923-8DB7-C7EE-6161F92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3EA-03CE-49D8-9315-39280596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9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7BE73-C15D-817B-76A4-DBF1A0AE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0DCD5-B18C-B1A5-BC6E-0723EA4F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27740-28C4-F3E4-08AC-CD063110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9D69-F2D0-4862-B234-577422B22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2BE63-F0CF-CE14-2567-9ECE0288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736F9-74C6-5375-3CB7-6F120D2D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3EA-03CE-49D8-9315-39280596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2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042E0-E0FC-6A4A-732F-BD0BA061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4641C9-7613-04E7-1AA6-F70FB2370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EE051-D5AE-E7EC-0568-94ED8322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9D69-F2D0-4862-B234-577422B22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10A3C-7E56-67BE-A6E4-830D414E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0217E-496C-61C1-AF51-31996BC6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3EA-03CE-49D8-9315-39280596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8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0897D-B3C7-C8C7-B452-D26DC52F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4D4D2-8C5F-006B-CA43-9B8696BE4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6BC5B6-9E30-B1F8-BD87-95E690A14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765714-E33C-241E-DB37-9A07C050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9D69-F2D0-4862-B234-577422B22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8C99E3-A9E7-159E-F07C-62BCCB51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2C459-E88E-DA09-DED2-AC8CD6A6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3EA-03CE-49D8-9315-39280596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36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0FE8C-3764-B668-A9A5-2330CBCB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5E053C-C17E-2FDB-9C1A-7ED512A44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D2EFB4-845E-99E9-5947-90DB34E9A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69E78E-B080-A11F-E839-E48915DDD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2E5CB8-FCBE-8F99-D0E9-4ACDF0E65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763C25-FBD2-3854-AE1B-7BCC3E26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9D69-F2D0-4862-B234-577422B22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1D992C-6351-2630-9356-9CAC17B0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767A7C-EF52-BFF3-25B5-E7FEE327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3EA-03CE-49D8-9315-39280596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36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9FEC0-ECCD-6796-5664-363EE3E7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EC798B-13F1-36CE-2C82-9BFC27F7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9D69-F2D0-4862-B234-577422B22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E7BA91-8D15-0B88-80EA-5F4DD14E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E3FE1A-2391-1902-E050-F511527E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3EA-03CE-49D8-9315-39280596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3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BEDA67-18CB-768C-7B4E-5A3D7D39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9D69-F2D0-4862-B234-577422B22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F209C0-4230-B90A-01F5-80A823C6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A81736-4A29-9BB8-A732-B41542AA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3EA-03CE-49D8-9315-39280596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30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9C502-0C1F-5CA4-0D58-96586BFA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203F7-7412-3129-FEEB-14553B98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0169F7-6950-3F48-DBD0-58E81D004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1843F-A592-DA4C-E875-ADF41C81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9D69-F2D0-4862-B234-577422B22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DA14B-EF1F-51BD-F04A-A1AEB3A1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3C2DD9-94B8-3D96-E4B4-C9365ADC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3EA-03CE-49D8-9315-39280596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1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DEE5F-30B1-7A14-BF82-BD5481FB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FE4C40-4F6C-3392-5145-8D5D8BD88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9B785C-6438-0405-47FD-599DF8573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3826A2-651B-3F46-3EC7-52A1B5DD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9D69-F2D0-4862-B234-577422B22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7825F7-A125-49F5-0B4B-FA0DBC8C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1EFF7E-2F84-3E53-493A-79D04FFA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63EA-03CE-49D8-9315-39280596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1C64F5-92C2-E686-43EE-936B5796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4B5D7-0F01-E30E-4021-F049BB55C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6C038-CF41-43C1-4F9D-CE9A35ADA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69D69-F2D0-4862-B234-577422B222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8D8D3-972A-D435-C299-E36E794F4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25AFB-B4E5-FBA1-B9B8-2D471A017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63EA-03CE-49D8-9315-39280596BF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99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9202" name="Picture 2" descr="14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2024-03-10T15:20:19Z</dcterms:created>
  <dcterms:modified xsi:type="dcterms:W3CDTF">2024-03-10T15:20:19Z</dcterms:modified>
</cp:coreProperties>
</file>