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B81F-2855-B6B2-60F5-3ECF752E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CA240-3E2D-1202-BDE9-0D80CE2E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F660-350C-C260-CF48-7E13BCC2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56FD5-1C2F-68AD-D94F-BB451F9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248E5-259B-123D-028B-4B8A08B2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8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D91C4-B272-2C06-EF0D-EB569FA9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88163-D667-46A5-4D14-CA869F57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5831-16CF-45DB-0A8D-9A3BD92B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1A4EB-99BB-8AB6-6156-0C20CDA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3DB1F-1BC5-1004-A4D3-D23D30B3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D0FF6-F3CA-C1FD-8AB4-C01312F0D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7540B-90E8-3525-80EB-1A3CB58C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9EBD-3C6B-2A8B-E5FB-BC091149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A5BF-6238-7CB9-615C-958B32C7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4688A-FDF8-DB87-5AAB-CE9ADF12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DE3B-C698-E980-DC75-91CB3968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15974-D923-C4AB-B114-2EB5E369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3B838-7FBC-9D06-D1EC-C5093D4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C9415-8515-38E0-F864-5BF8DB4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55B24-29FD-A555-8AAF-16439950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5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9A0D5-CB1E-C9A9-0A8B-3C6975AB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716D3-024D-2385-88CF-42E467EA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E8984-CBCF-A531-AEC8-9432316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5622B-1A6F-FB2C-9928-710B9575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188A7-C97D-A2C3-2159-10E6B0D3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7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6DBE-0C24-BEA8-2C59-DE070D56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E9008-6944-2260-1485-006929289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5C012-3D7D-1317-A4CA-13956ACF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38E75-48A1-6DCF-3960-135D4710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98AA-4FAD-61EA-960A-9FCB5E8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8C531-8DC9-931D-134E-1FBD98D0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6489-44B5-8D83-DCB0-F46DF866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39191-3C18-B340-90BB-79EC528A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DBED2-79A8-F8BF-A9DD-87E252A0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F8C0F-1AB8-B3E6-F8B2-F53E750F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C69DD5-3B78-720A-3452-8ADEBC457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388E1E-F6BB-8992-EF2A-EC0F3CC8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5814C-819A-FDBE-EFC5-A3FA373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3450CB-D21F-ACBE-C8C8-6D53D544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0A3BC-905E-D892-5F66-82293587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EFBEC-5C12-3B99-080F-1DB20A2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2704AB-617A-D41D-9443-8376F656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37D78-3E1C-F337-F06E-7461F8D3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7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224AB-CBDC-1AAD-3C27-C413526D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DDAF8-9F21-E80C-6036-88E00984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864E6-D0CB-45F8-265C-4AEF8521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28C9C-D9A4-D681-5480-919299F9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BFF0A-92DA-E5DE-7123-65BAFDEB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05273-7A74-44D3-2E70-65EF6098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CFE5A-E570-82FB-771A-D1D04FF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CE861-1B96-06EE-C96A-3BF3B5D7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260E3-06FD-968F-2D77-57F34423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8DB2-A850-4906-4641-FE198ED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F0147-10E0-2095-0434-D7F16AEA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5A931-2BB6-8049-4C88-1C504AB1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416CA-068C-19BD-9E78-2E21BD2C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74D29-BD79-E38E-B24E-0F74E0F2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200D7-7BE3-48B3-FC63-CD9632D7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2E8AF-E52D-EDA3-83D4-E1FAC8D5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9E9C8-9EA7-7462-AAF9-EFFC95AB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232C6-81FB-9449-22D4-57E8EAE2D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E34B-E9DF-409F-8607-26FAE7E26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5A02F-0097-F84C-CB54-24E292E95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3A585-B962-9609-558B-F094AC2D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6929-5FC8-4E07-BDB6-AF084FBCC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298" name="Picture 2" descr="1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2024-03-10T15:20:31Z</dcterms:created>
  <dcterms:modified xsi:type="dcterms:W3CDTF">2024-03-10T15:20:31Z</dcterms:modified>
</cp:coreProperties>
</file>