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DDA14-9044-B4FD-2FA0-11432C281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F30DB0-0843-2EFB-E18A-08C7CE189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E7760-6E6C-1898-A303-E88528F2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9F3D-24A5-45F3-878B-EF42DEB3C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FCAAE-434A-44DC-4545-DDBA829F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1F57A-C74C-E949-182D-D8E2FAEC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36F-27E3-4B51-9D89-386D6DFE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5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F3D34-AF49-3E7C-EF9D-A5FC1A9E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3552D5-466B-A679-E611-2364D07E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BE899-EBC7-6544-951B-910864C5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9F3D-24A5-45F3-878B-EF42DEB3C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92900-FD2A-39B4-9F33-F80BE4B4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DAEC6-43BA-EC8D-55EB-83A00143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36F-27E3-4B51-9D89-386D6DFE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0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D48A0A-F8F5-EF3C-6E34-E171559B5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24A034-27AD-60A8-9B15-4C4BEEBBF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7B1BE-BB5D-87C8-3C09-D4EBE6DF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9F3D-24A5-45F3-878B-EF42DEB3C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3343E-ABB6-04DC-CC85-9BE10D7E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EED05-85CF-9EB9-2BF4-98A85583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36F-27E3-4B51-9D89-386D6DFE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54EF3-5FFE-785E-324F-AC48B8FC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14977-055F-CCCC-9076-339EB23B4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37A0D-C22C-DA97-2BE6-E0603EA7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9F3D-24A5-45F3-878B-EF42DEB3C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0E13E-834B-BEDA-EB47-6990803F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4ADF2-2C93-F3E1-9B46-E50CCBA9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36F-27E3-4B51-9D89-386D6DFE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7D989-B191-710F-E81E-DACD0B82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4684F0-DC8F-2E50-3653-2E1C2C88C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DCC0E-30C5-7F85-F074-FC82E366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9F3D-24A5-45F3-878B-EF42DEB3C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F6547-D6E7-D3D9-099E-A642E5BD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B687E-0256-675B-956A-C67227EC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36F-27E3-4B51-9D89-386D6DFE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66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196F6-26CA-1CB1-7F27-DA61F082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DF8F2-1ED2-8DD6-A123-3D9D1F710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47F081-179D-1DDF-3AC2-21F4E38B5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6E76F-6878-7373-8FD2-EA88CF52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9F3D-24A5-45F3-878B-EF42DEB3C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4803C0-E2F6-07D3-2B52-E0B30ED3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952A26-DE4F-B2DA-84EF-72427B6B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36F-27E3-4B51-9D89-386D6DFE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4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3A80-71DF-8EFD-FE0C-E24298DC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C81879-A759-0F09-70E9-39D4CA84E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D244C3-4D60-E782-4C17-E83FB85BB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38A65A-B0DA-6225-BCBA-04C6AB0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77DA62-E465-A5B5-3B23-98457771F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81108B-3B28-B22F-6D1F-F04D90BD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9F3D-24A5-45F3-878B-EF42DEB3C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CF525C-24E1-8CC5-D29B-7A2D71B3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233163-FD50-B641-AF27-4F0DC9E7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36F-27E3-4B51-9D89-386D6DFE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1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0928D-5F7B-745D-F605-6495D9F1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940B48-8909-1AA8-B681-E86D7F90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9F3D-24A5-45F3-878B-EF42DEB3C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0DCC19-6C53-1DF8-CE55-2F015994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8188E8-3943-427B-7A79-836F96EC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36F-27E3-4B51-9D89-386D6DFE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18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0A5E30-C1B1-7825-0000-8D5D7588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9F3D-24A5-45F3-878B-EF42DEB3C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DA0980-CD10-F415-59E0-729C06E5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3D3F49-DBE3-C135-4F26-AC4E677D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36F-27E3-4B51-9D89-386D6DFE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5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15AD8-A5BF-A12A-4F88-66983C83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045BE-4E58-4602-B860-BA44BD668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F1AD30-13F5-DB5E-B545-C4A94EAC3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9F8F81-2D3B-C8A7-637B-0B2C3592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9F3D-24A5-45F3-878B-EF42DEB3C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8EEB3-AD62-8BBC-3CC0-72B29C9E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56526-19D1-A913-3031-454ACFA6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36F-27E3-4B51-9D89-386D6DFE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8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51D8D-18AE-5175-8178-6DB1C079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1A06E3-4754-D66D-88F6-8409AAFBA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FB401-E2C1-A348-8534-34278E36B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241C4-8C94-DC08-49EC-07377EB9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9F3D-24A5-45F3-878B-EF42DEB3C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BFDA9-4E9A-E4CC-2585-E76B5123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740DAD-49E3-168D-629C-2CA9EEFE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836F-27E3-4B51-9D89-386D6DFE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4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E25D19-A9D0-E0DB-3C86-45442426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F2BADA-553F-998F-6BC5-32C390D65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561AD-276B-30C4-25E6-AB971D688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69F3D-24A5-45F3-878B-EF42DEB3C1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7E7B0-F246-96B3-117D-10146690D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16380-A6BE-490F-4D85-488FEC5D8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9836F-27E3-4B51-9D89-386D6DFE3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9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5346" name="Picture 2" descr="14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2024-03-10T15:20:40Z</dcterms:created>
  <dcterms:modified xsi:type="dcterms:W3CDTF">2024-03-10T15:20:40Z</dcterms:modified>
</cp:coreProperties>
</file>