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B9D0-21F6-3930-B577-7DF12321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DD912-A544-008A-8AED-E92A2EFB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1F09E-D030-9772-E29C-9E82506B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EB47A-12F5-B59D-2DA3-0611CE4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7C68F-14C4-D1A0-5662-17117721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F176-5A3E-38B5-CDAE-9FB70F04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D413C-82D8-8DB1-4807-ECD5F149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43945-5697-8C82-7543-EE4E7C5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838A4-BE0E-4DFE-BAC8-EBEC656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8DD53-B8C6-7071-0786-218A4CF5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EC3AA7-81EB-C24F-65DF-B6116BF4D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5405F-D6DC-3A4B-1947-A48E376B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9FF13-39C4-7587-A5E0-DE40AF09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2FF79-591A-C1F0-8F33-371A7F07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6E70-E230-FCF7-5E5A-77FEA699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5196C-6A17-AA62-E4D2-C351CACA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490E-7215-366D-2300-69504FC9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C34BF-387B-9D44-0D67-14A30E74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785E1-E65A-E119-2895-1F70161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C1F2B-E188-8393-7848-1CF6002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82DD-492A-3E60-9397-E35E8EDC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1728F-29D5-4FAD-5DD1-C5B72382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C743B-626C-4AFA-70EA-C18DA6F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638DB-C03F-5BFC-F61B-FB43D7ED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4692A-E478-B37B-B09E-8C41BA0B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9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D0757-1FB3-6E33-AC0B-2D5EBA90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01EC-EA11-F270-0243-54BC54BB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F8489-1652-8D55-60FC-0E42A1F8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6EAD3-B75B-6C20-77A6-475C428F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F17B3-EF96-23ED-7313-C3414D98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2D5D-B593-4C15-C440-A15BFF4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33AF5-27FF-EE99-C2D3-56A9C45B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56DE-812A-9B07-5E1E-7E15ACF6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7C78D-C5D9-629F-1302-E080D0EC6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9A998F-279A-E48C-5BA1-13D3AB0E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8656C8-765B-AB36-7D4C-F54BCD5FE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A23DD-4C40-5C8C-AEDB-2C41F821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DCB01-6757-2990-45B1-7F01A438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6F803-EA73-06C8-DE8A-70FD292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1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0AF39-36AB-8F5B-884E-A5EE58C5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AAFB87-D8AF-A69D-8E73-EEEE6FDA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0A927-3BB1-D73C-76AF-E98892A8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DC7FEF-1DFA-A93F-5DD5-B804F0EB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CABB4-FE15-59B7-835C-3B97395B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974D1-3A7B-A989-67B4-AEBDB40F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671E3-E31D-1979-5847-4EAF206F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FE66-289B-83BB-58B3-D9E8ECE0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DA786-3128-120B-2C79-25C8A74C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000F5-A0A1-D31C-1B28-FF1F426D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A7E38-AB39-EAEE-E9E5-A9D969DF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086C4-F853-D460-8D89-5459B6BA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51950-3B85-E6AC-9909-1E2733D0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3451-057C-830B-16E0-12D27154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64A14-EFB8-DB4A-EF51-000514272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ECFE9-0B5B-DF59-AFCC-31E02BB6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67511-7B3A-68F0-E70A-C35FACA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8D40D-575A-0D58-1926-813EB21F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36B13-A57D-EBB8-92AB-24773B1C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AFBF5-A3EA-7331-542B-D87A2FE9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D2205-7874-CAE7-41DE-654C1E20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87CAB-CAB1-D412-DC0A-B796B7DE9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7909-4246-49AF-B91B-D0F8F111FB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1C6B-9EE3-B938-0E94-8CAA9466B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B9139-1DD4-260C-B645-3F6772A0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AEBB-5612-4236-B913-E29D7EDC9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586" name="Picture 2" descr="1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2024-03-10T15:21:25Z</dcterms:created>
  <dcterms:modified xsi:type="dcterms:W3CDTF">2024-03-10T15:21:25Z</dcterms:modified>
</cp:coreProperties>
</file>