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D86C9-C7B7-C2E5-2728-C4AD28EE8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49CAFD-9CC7-81FA-D3B0-492E68006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4EE4D-77E1-07EB-9C94-B0E499EA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E41FB-250B-2074-3B6C-6C29906B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F3415-3056-1C88-2841-86B4CDD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0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B10C6-7299-9294-573B-41DA3CFF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9D5D4-E59B-D6CD-4713-419B73925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BCA32-4E97-71CD-164F-FE93237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A398-03A7-3212-7BB6-0377C897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92BF0-35A1-5068-01D7-E6E431E9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3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A39F23-4E5D-DEA2-CF34-B3985ED2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0D405-8ADE-6782-4C91-F537AE50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60BDD-C5C1-B732-DAD4-0C45A7C8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5C00D-BE73-5F01-6984-E7610BCF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D8A07-4D3F-A54D-B3D6-DE6A0864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1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27E8-C409-10D4-D2D3-8DCE6956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F1808-B5A0-9F89-77EA-75602DDA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735F3-B8DE-87DD-281B-AADC18CD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2EAB7-5C95-C67A-FAA9-DF9B0CBA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8E0B9-A047-BD20-4FF1-E5A3B59C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CAA98-4EEA-5B79-FF69-AE487D44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F6965-326B-1EF4-66BB-E401CF96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60C11-D5EE-2C18-3AD1-A89BFA4F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13867-56B1-372D-9F67-C63C1BC9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0C188-289E-3272-18D1-200B4B96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41456-FB0A-59DB-9824-24D4398C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34004-242C-1510-D3CC-9704C2EAB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C8FCB-CE72-018C-512A-18CC4AADD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47C80-5F8D-EF25-1F3B-FFED4418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FEDF2-5815-FFC9-2BAB-C9231ABA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EF754-0400-9DA9-2076-EAB1FFA7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87049-2D21-BF7B-E942-D8D685F9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BB493-DE04-C245-EC88-A96FAEBB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4F1EC-1521-2A96-B08B-8A8CC6D2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AFB5EB-66B6-8BBA-2354-FE2847F78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942A3-7394-CC4A-7CF8-54E9379E8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50A663-42C5-98B1-17C8-16158F64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A35B96-82FC-CA34-EA22-58B09692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FB8CD3-1943-71BA-A3A5-371D0D8D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4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ACD6-7286-95E7-F1D2-9F16B65B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7B6D1A-0696-B061-437E-866B1776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7B080C-7CF1-FA76-D55D-3422D03A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8C15A1-B2B0-240F-5D69-EAAE9FD2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1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E42C3-AD3F-6194-F276-3E43CD2E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CDA39-0B7B-299D-328E-460E44F6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4A5AD-6352-84E3-372E-EDDEA09C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8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19DFD-61B2-BF11-6AF2-9E199557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16919-CD39-C9AD-7903-EB6CF4D4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ADB14-971B-4849-1C9B-BA85C673D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8C45E-A90E-C986-062E-FA77BC56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9DA37-E61D-81FA-2705-02684B25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D1475-6B92-4651-5B3D-A49CCD10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02BF-DFE0-08AC-883E-83093B78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0F8C43-FC07-93C8-B11D-DFB214912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F0984-92D7-1101-D9C5-A57AAED29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31FBF-AAFD-816A-BBE8-C12994D7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2972F3-808B-FED0-F89E-1C115678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70CD2-45A4-2AC7-86AD-44834A5B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0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C6D904-AE04-E83F-1202-3DEA7FEA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518382-7A3F-1F2A-A9D3-CE7F78F3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DD888-A624-5070-9CD2-9E5333DC2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4105-CCA7-4F82-85BA-E4A4A9032D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E6861-BD9A-CAE3-2867-F460021D3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18264-B53E-607E-27BF-68C1F452D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E5B6-3EF2-4993-9C8D-F3DB0C4FB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0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970" name="Picture 2" descr="1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2024-03-10T15:22:32Z</dcterms:created>
  <dcterms:modified xsi:type="dcterms:W3CDTF">2024-03-10T15:22:32Z</dcterms:modified>
</cp:coreProperties>
</file>