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9AB1-C580-8A95-4801-EFFE06647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38A660-B534-79B1-D8AE-77BDE7904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02D25-415D-DC35-8A42-F15F59A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83338-8173-8456-06AE-99000B6B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A0027-611B-611A-82DD-744F4759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13EC-586F-E332-93E4-C776D26F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1A295-A425-9A50-A31E-4D8A5863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6276A-A792-648D-F1C2-D029528E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9728C-BAC4-3DA2-A9DB-329884A1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CF200-E67B-E436-7471-56E3A68A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0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7098B7-7761-B5AB-6F53-652DA1F2D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FB55D-8B72-3BE8-CA6E-0F599939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2787D-2B61-85BC-2A42-D833F858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C7228-06CF-2376-6C53-ECB817C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7D0FA-F33C-E071-C59C-66466535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4843A-2515-C935-478A-A4537987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5E422-457B-D763-529F-FC650B13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32D67-8301-81A9-8678-1E981128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ABB24-34B8-BECB-4DA0-6C6FB23F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3D8A5-D91D-A94C-A170-4BC6B784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6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9DF52-2515-5E11-2268-F85204EF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27AB3-EA79-6F8D-7A72-8B4CBACD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2C29F-24E3-7843-B90A-51AB1FAA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B51CB-942E-2AD2-1B84-FBAD7816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2421D-D282-C9F9-2780-38226C8D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5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2E03-62F8-2EFC-F77E-A0A13BB2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5DBD8-7BC5-FCD9-A297-44624D4F3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F6427-7E00-B637-B257-181B3394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C26C6-E8AD-BC9C-5433-A4D1B564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4193E-FD2D-B0EC-3313-601CA657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6080E-2B98-ACFB-C788-8803987E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4EDE-B8CF-7B29-D7A3-C74C1847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9A98B-FBBC-F0D0-0CC7-B953654C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EEA85-8CBC-BBCD-2674-048CD0E3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DE27F8-D97D-76D2-6ADD-094CFE27F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84D8AB-E5A9-84E7-927B-A73C49CDB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D8F075-040E-F307-44CC-895DDFFC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49F94F-C60A-CE7F-BB9A-9ADBC93E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E7499-054F-8A76-FE56-8F6EC669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3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62CE-F070-BD00-8B37-029EA8A9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C012D2-A6C5-E92E-B88C-72C37C45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286C5-B084-355F-B364-E27CE986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DB0A0F-71B6-6FA4-369A-4466B743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8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C64E5D-1FD4-F2F4-28EE-E57095E7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B649E2-07F1-4BE4-0215-CB498924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8D9932-9B25-BE74-59E2-108B01D6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1F098-12FD-E9DE-D1AB-C6AC8B57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999CC-A559-AD71-F2B9-6B206A9B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7EB39-FD1D-6F4F-4B2E-9608432E1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54510-D280-4436-986B-B7268ED8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810C0-F4E5-60A3-14C7-8EBB6BAC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1BA2E-1CF6-608F-AE1D-D69B825E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450CB-202F-9625-B85A-659409D5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60B81-F93B-00A8-07E9-495E894A4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54FC4-B1A5-B8AE-A134-C431B8E40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679B9-9E6C-9B96-4091-69F40030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23D4A-E3E0-65C2-3F0E-DD58E6C8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103C5-D888-3D46-720B-556D4AB8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5E49E-6C07-2988-E79E-D30355F9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B1940-B0D4-1AD7-1FA4-F1741078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E549F-3A58-1468-D1F5-430F185A2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8706-D01F-4043-884B-C4D0C18BB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5B026-9FD6-C01E-1BAC-51DB965EF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EB46F-2571-6D18-5DE2-AA0D09CED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6C86-077F-42CB-94B2-8D628BDF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2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018" name="Picture 2" descr="1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2024-03-10T15:22:36Z</dcterms:created>
  <dcterms:modified xsi:type="dcterms:W3CDTF">2024-03-10T15:22:36Z</dcterms:modified>
</cp:coreProperties>
</file>