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EDF04-EDDD-EE36-6F26-34C0FAB4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EF7DD-E07C-6D0D-2D6D-EB3C4663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7CD32-E553-F117-FD1B-36878B76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978B-B3EE-11B7-68B5-04B222D9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6A811-70D1-E5CE-A1EE-9473A1C5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63784-C5F6-ECF4-15F3-CA8CDED8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58D76-87C3-63C8-88F8-60587125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AD4D4-48C2-86B3-0DF7-357C1B42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6346B-6F43-4AB7-FEBB-587F55E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DFF4A-2ADA-EE0A-C222-2C57880D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7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05C7ED-D4BE-D20A-9F7E-6CD0B995A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3C97B-50E7-60F7-6815-85810E85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EEF6A-3964-BF5A-E5D1-8C6CDD3B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C5DF-B842-D594-3202-615268ED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9C447-171D-9D60-80C3-2F7A8A8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0ED66-360B-9082-76E4-4E34DEA6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0EB0-BDA8-6CF9-40C3-F4708F4DC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2304-D97D-BD8C-C22F-EF708E02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B3ED2-7805-C00E-7333-565FC27B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8065D-EA5A-820C-BA88-C691104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223C3-7B54-1396-73F0-08930EA8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171F6-6367-0371-F27D-6790B569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531F3-CE4A-D58D-79CD-0A5114F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E5E34-2EA9-8FA2-F386-D18EF4BB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0102A-3FFD-D59F-7AB2-E3AC4247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48D04-37A0-1267-2993-46D90E7D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B9C22-5499-0C66-8B59-60AB54674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6DD10-6D3C-8322-2920-D7620045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DC9DC-3536-885B-B76C-831B6ABA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007BC-318A-8FE5-90EE-715D2845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B4E17-10DB-C935-BC28-7D242DD5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6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0DB13-8859-01FF-2932-20BC7960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5C53F-03C4-89C4-26A2-25C58648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A4457-94C2-89EE-1374-8418A351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E74C8C-9CAB-5DB0-44DE-3D8F47D5D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1BEAC-C21D-6CB9-685A-07E871BD6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6012FE-0749-92C1-8065-70FECB77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A0D95-8F13-DFCE-F2FD-D86123BF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8E210-B603-42C4-153E-DD076323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B850-08ED-9088-F7A5-393925C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302FA-CBBB-CBD4-C45D-EFEF63D4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364631-54E2-5F5E-C9BB-28EA5284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C88C5B-54D6-444D-5A73-EB5FCD7F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3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185969-9155-C47D-BE27-813F5B80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B66A0A-7322-7901-4AC2-D17A79AC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5B7DA-92D7-3741-2BFA-18DC43E6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2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2CD3-A8ED-8EC2-AED7-F562DA8E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5595E-4CC2-8D3A-CE8D-CBEF877B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FFE78-295C-45BE-387E-E994FA7F2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5AB8C-EDFF-4519-15EA-68F71B30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E569E-3F35-5DB9-9666-2537B812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686AF-326D-ADD3-F0BE-CF299C5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301C-8D3F-64D4-6F0E-FC2F152B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4756F7-98B4-6D17-BE2E-6357838EA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D4671-93EB-E4DB-C656-C0723871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1A843-1C15-2A81-837F-4C090365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A885C-AE86-4E1D-8FFA-4EF568F7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83BDA-8336-B41E-E94D-78144D66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7908E-4ECC-8057-BD27-DF893202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25A85-F662-9126-6F03-EA87DDB6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04A1-171B-52A0-1404-818A4732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FE10-819B-4C93-AF92-938614B07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DF281-C814-BED6-60AF-AEF067BC8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B8A6-168C-97C1-962F-B189083C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533F-8BED-4C71-AEA1-61779DE3F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6066" name="Picture 2" descr="1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2024-03-10T15:22:45Z</dcterms:created>
  <dcterms:modified xsi:type="dcterms:W3CDTF">2024-03-10T15:22:46Z</dcterms:modified>
</cp:coreProperties>
</file>