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E140-88F4-0488-EFFB-0809577F3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65D8C-3B47-5703-C069-4C6E38D7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04830-BC1E-F9F1-4214-D2529CF6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3E040-E7BE-69CB-75B7-1C49A1F7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FFE57-41F1-57F2-852F-DABE55BB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6238-D57F-9030-B785-0D9FEC1C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D987F-E01F-334A-73D4-331273F1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854AA-D7F0-B319-BC7C-0D5BE67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17EA2-1029-9314-7CDF-AA8D1F23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B0E34-2065-2A18-E5F3-310A10E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1532B-462A-6F35-7197-6A997608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1FE43-1399-C4CF-3E6F-0AC8E251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9DC62-DA98-E421-85C7-47DAEFEA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F6238-2138-95FD-A393-AE11AE6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4AABC-40C9-39DC-D505-9C483720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6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B571B-1D11-5858-FC17-8691BDC7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A5E11-C982-8C25-3D69-A4046ACB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49CA4-E815-2780-564F-6E9F9B3C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4BF76-FC32-8AEC-D912-830970CD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60F1F-1A9B-94D4-1930-20F6C384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2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C0387-F4A5-2909-6064-353D90AE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757BB-4C6B-055E-8B9B-5CC799A9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44B2A-1D54-6A0F-F22A-210CCA13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592D7-76EB-B3A8-38DC-CB0C70D9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51144-7D85-A352-7827-20EC1945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3F180-A109-3097-D012-D6AD49F5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6E111-5C6F-4D4D-2A6D-F332D40A1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C7FFA-92AD-BE22-3122-717042E37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64200-2992-65A9-33BF-7F7B1A20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AE8D1-4EC4-D47D-03F0-3F76F3CD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0E500-05FC-FB22-B075-068B3DF6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6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2AE34-B979-4D19-AF11-F17054D0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41D43-CA2A-D41F-9280-0B55A65C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C6B93C-52C7-3E8E-881D-32E9124F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1251D-D4D1-3879-774A-BFC9CD148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493C4-D9CF-187D-B8F6-EB85C3DFC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0E64DB-ABA8-26BA-D9D4-5BA6BCA9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F83E1E-F162-0043-5525-31FD25F1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9CFFB6-1B30-33B8-54D5-74ED54E7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9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02EA7-F0BA-FF31-9532-E5F971A5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88E49-5425-E637-CC7F-1A2BB927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35A7C-F429-18C4-20E9-5D8FB62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5B9C3-7594-5DFA-5C07-31527783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B5AE2-B8F8-96E7-F2B0-C761E2A7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773F0A-50F3-94BA-7051-A6D9FC08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803E00-3081-F586-ED06-8D5C7174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97ED5-F099-248D-0BC4-5C220283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EE1F3-D7E1-03E1-5ADA-6BBD8EF0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3AFA6-9394-8ED7-7FE8-E0871A538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463A8-3039-AC08-D647-F14ED35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A981C-2ED2-D2FB-F942-E325960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8FF01-F7E9-701D-C430-E21D0850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1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C9BF-CEF6-C363-B6D9-7ED8670D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A950B4-AD3B-6421-FA70-01B3B619B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2024E-8317-B89F-2CAC-C29CFF146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1B53C-FB76-7D62-182C-C7CC7D48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65A99-AEC1-C4BD-1F31-2AC0E429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E51E6-3699-2A01-456D-75A9A25D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171A6-8B92-4FEE-0F4D-F5CB565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582A0-5BEF-90E3-8488-BE1763DC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B93CD-E555-91E4-0CA2-66F35807C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B843-2D3C-4AAE-B435-5B8A67308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8ED9-80EE-8361-96D6-114E7A934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AC6F9-48D1-F554-FA2E-4E9B24DBE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92D7-2A92-46D4-A1C9-F198A2E0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0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7090" name="Picture 2" descr="1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2024-03-10T15:22:49Z</dcterms:created>
  <dcterms:modified xsi:type="dcterms:W3CDTF">2024-03-10T15:22:49Z</dcterms:modified>
</cp:coreProperties>
</file>