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0C262-4DFF-72D8-DC1B-800373797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56BB5E-4682-91D6-6D43-C20D226BA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1A322-7D7B-526A-D8D9-0719D750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4D3E-B6E7-4F64-BD97-55C61DC18A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DFA0B8-0B19-6359-971F-E8E4C32C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3A4B2C-311B-01FF-1C16-49F2654E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6AF4-1AF1-46A1-AAD6-38DD923C3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86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9E63D-624F-B043-11D8-96274F9C5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0793AF-733E-6DA0-D4D8-9F9BDCCA5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B609B-8B21-2059-55F6-6518092B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4D3E-B6E7-4F64-BD97-55C61DC18A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075440-C0D9-A212-BDBC-B97D7BA5F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11D9B2-0277-8E48-9C08-F9551C40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6AF4-1AF1-46A1-AAD6-38DD923C3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55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CAC3EE-C102-6730-4D97-A51E178C4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3A05BF-6F39-00E7-3B2F-F1FA1F0E9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1390D9-9E0E-161A-D62B-1695A4EDF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4D3E-B6E7-4F64-BD97-55C61DC18A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E3F67-0A86-E37F-64BE-5BB67FD16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B62CE-75A5-8517-5F65-524E5D23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6AF4-1AF1-46A1-AAD6-38DD923C3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59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927F2-7013-0479-4F4D-F6136220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E8E0A8-F855-A8AB-C357-3155B678B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97D2D-A55D-8D28-400F-40D182599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4D3E-B6E7-4F64-BD97-55C61DC18A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FB677C-D620-2881-ED04-C89A93B0E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2AAD89-60FE-4009-6D5C-81D87613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6AF4-1AF1-46A1-AAD6-38DD923C3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57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2FF28-BB65-2628-E02D-1DE0B5C4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CBCADF-A462-4CE5-E55A-0E4DCFEA2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E7FB9-6F27-B0E3-FC2C-824DE91D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4D3E-B6E7-4F64-BD97-55C61DC18A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0759C-816F-36E1-D3B4-4984554F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43B554-AEE0-AD7F-6AF3-7A7F7F61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6AF4-1AF1-46A1-AAD6-38DD923C3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4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D5284-A247-114E-BA37-9DAF874D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BC88BD-B529-05AC-C227-44D4134A2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1E6B56-FD3B-8557-4366-D91E01F8A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C4B5FB-1E22-3450-6349-2525D1DA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4D3E-B6E7-4F64-BD97-55C61DC18A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DF143E-80CB-FE71-B547-ED8C80F2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DA6ED1-5E89-5BFE-E770-F95F3075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6AF4-1AF1-46A1-AAD6-38DD923C3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72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487BE-E890-A09B-4543-812C2D9B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4AF864-E1EB-4A94-4BB6-19E5FAEE9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113149-D2EC-B6E6-28F8-33FD33968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271CE6-8492-2484-3B24-D36753622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AF2D72-4622-2947-D5E7-2FDF9ED77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382146-486D-E359-9B2C-E656AC8AA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4D3E-B6E7-4F64-BD97-55C61DC18A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2D4802-C8BD-08EB-55DC-558A91D6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C80FCE-2281-B14F-4EE7-AD51FCF7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6AF4-1AF1-46A1-AAD6-38DD923C3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25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C21ED-F6FC-45DC-7722-E4C3BFB4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77204F-63F8-0E12-D9B8-752262C6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4D3E-B6E7-4F64-BD97-55C61DC18A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1CACE5-C90E-8E01-F5E2-70AE71FC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0FBDFC-848F-A028-ADDB-083CB1C5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6AF4-1AF1-46A1-AAD6-38DD923C3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30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5DC63E-35D4-BB6C-26AD-69C69FD2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4D3E-B6E7-4F64-BD97-55C61DC18A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9A9DD4-0B8D-E843-8274-F2836077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309DF2-AACC-42D9-B91E-14B33071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6AF4-1AF1-46A1-AAD6-38DD923C3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46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17619-DB24-15F2-6DFA-639CC039B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35AA4-9F5D-47D5-4EAF-0A663B1BB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EBC543-FE0A-B403-12FD-CB22BE066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04507B-EE82-2FCD-3C9C-04595BCC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4D3E-B6E7-4F64-BD97-55C61DC18A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8A80EB-E149-3A07-BEF1-DBDADD4ED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53728C-9F45-47B7-28E7-3AC0C7FB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6AF4-1AF1-46A1-AAD6-38DD923C3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66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487C9-1D03-01EA-9C54-F7A008BB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F395C8-F068-9001-47DA-460D9EABD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31C91D-4898-BC32-D069-45C095083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2B09D1-BFE1-C42E-2EA5-6CA674659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4D3E-B6E7-4F64-BD97-55C61DC18A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396E89-4273-82E9-8694-BCA88797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549645-678D-E45A-5F51-B997C9D8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6AF4-1AF1-46A1-AAD6-38DD923C3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70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32A451-C8D7-90AC-6CB8-FF741096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6F2EFB-9850-37E5-DEC7-1170011E7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B302F0-50AE-DE97-5D3A-638A15B4A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14D3E-B6E7-4F64-BD97-55C61DC18A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CA557-AC27-CBEC-98E1-65C6E84EA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D901D-64E1-5C75-B6BA-EBD6393F8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D6AF4-1AF1-46A1-AAD6-38DD923C3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36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7090" name="Picture 2" descr="14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2024-03-10T15:22:54Z</dcterms:created>
  <dcterms:modified xsi:type="dcterms:W3CDTF">2024-03-10T15:22:54Z</dcterms:modified>
</cp:coreProperties>
</file>