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2B298-3CC1-BD83-A65F-C6F966873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98E8A-0202-0ECC-94E9-0236ED909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6FF8B-4EFB-199F-7588-55F05E4C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55D5B-8FC0-3BB9-5834-4E2012F2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2F9ED-311B-F167-662B-35CCF0F5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E6768-6CD7-1CF0-3EF5-4CB72B8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48DD6-ABD4-C31C-E574-B71F3247F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49317-50A3-F4A0-2608-C18A8F65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CB41D-50A9-9228-7A75-3EB6C579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17C2C-D16C-F53A-5E2E-4217705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E24AB-3BE6-5E7B-4381-78F8626B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10926-9BAC-B6E1-375D-668E28B16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C9FEB-4D10-FB55-7F4F-56B2F008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6AEA4-A4A9-A926-EC16-965A464A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70688-5975-0002-F538-927B8F5C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3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CE14-70D5-FD93-58FC-182C8A99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D9362-A125-9F57-CDCA-A63C1FCD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44B9F-F089-D310-E549-FA05303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98976-6610-D3BB-8018-B49E2A1D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D95E6-B5F0-7963-B8F0-B6F23EC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E29E-7A75-7C97-E3B7-B6CC1661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AAC03-64A2-8A45-3DD6-82FF12AAC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65FBE-E252-27C8-575C-3D2CED1D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E4DF-45CF-DE3E-70D4-05ACE584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7FA19-8698-703D-5640-6CD37D4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3C9CD-8014-856F-B7F7-1B53956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12261-57B7-42CC-99CD-4566FCEA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F7A31-E378-4AB6-4C86-4E403565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B56C9-B771-1F05-F4CE-3D879C30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4A7C5-FCE7-F073-8567-10282882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5C0BD-EECE-4916-9232-EC4F18D1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309FA-4049-84F1-144A-A696ED87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92426-D44D-8331-7595-99EC0421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7E4CA-2048-C715-2817-9C0C6762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1D20D-849A-D162-24F4-8874A63E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4FF29-506B-91A2-4C83-40BEB4389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A47E0-559F-4ED8-4EB2-DA947357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3506D-1C13-757E-679E-59326B0A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7946A-FFA4-9E3B-987A-921B7C2B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2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2B45-3FC4-4F11-C656-3A93D073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1F0D42-A2FC-CF56-EF48-CDF68887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F7B7A9-DCC0-10F6-A81A-4C2A76DC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8AEE2-47DA-C6DC-CED5-A29FB948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313B1-79AF-5DE9-48D9-DA04D4DF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85DD7-DEB4-9554-8F33-F0470BC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457C7-919F-E2C3-E7C7-80011D5B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4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F0DC-1444-043E-14A7-A91A9FB9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DA59E-6D0C-732B-4A26-F859D1B5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5FB75-533E-D3B5-8D5A-20B4E3E63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835A2-CBC6-2045-21B9-4491EFA1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CF5B1-B36B-D718-F592-18FDB4FC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38124-A3EF-5C79-AC1B-BD84A25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C064A-8D44-6B00-38FE-36828176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D6EE4C-B25C-681B-59C5-C79693809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20700-6EDC-F699-10F5-3E6B266A0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D93B1-80CB-202E-51A7-F4E46891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91542-45AC-7B3C-EA20-1FCAAF9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9C3FE-43A8-8DC4-1245-712482C9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8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92C1A4-AB46-E3EC-8B1C-D8ACADFD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525CE-EFA9-0E0C-7125-2BE82A48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D038E-CA27-9187-5187-3DDFC093B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AF80-BF74-4010-A162-80714A6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C5F16-05C1-DF41-7C41-30E8CB535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060D4-2D90-F4F6-3C30-72267B6C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25ED-4D58-4AC8-8921-23692880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138" name="Picture 2" descr="1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2024-03-10T15:22:59Z</dcterms:created>
  <dcterms:modified xsi:type="dcterms:W3CDTF">2024-03-10T15:22:59Z</dcterms:modified>
</cp:coreProperties>
</file>