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8611F-90C9-2E59-E412-D3211340A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F5EC63-033E-14F4-D3AE-E9D46A200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15FD37-1D76-4294-2CF5-7392B9C40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0C90-A3CD-4295-AD72-98969FDBB0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FA64B-05B7-FCBB-737A-F7873AF02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8E3D6-42C3-84CD-1F25-84AE55DB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50853-9E15-4621-B5A8-F2A0C47FD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20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3BDEE-6ED8-9BF1-52E6-B81C692D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320E44-AAE6-E4F2-735F-CC7F9CB8C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84785-740E-10B5-31B8-CE57B208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0C90-A3CD-4295-AD72-98969FDBB0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97EC08-9DFD-645C-A182-81EEF90E3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CFEBA-4A1A-5E7C-BEE5-5F3981BF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50853-9E15-4621-B5A8-F2A0C47FD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81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824C0E-1E3C-9D7F-872B-D03AC9560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A3EBA9-898A-BF47-3441-6AA199355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C95123-FB85-3F36-E28B-259EDEA37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0C90-A3CD-4295-AD72-98969FDBB0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274AB6-4EA1-B74E-14C3-4E5236F0B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89025D-8A02-A4B1-22CC-5DA8A62B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50853-9E15-4621-B5A8-F2A0C47FD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49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06065-ABC5-C4B5-9713-3C763F80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495DCD-35F2-D3B3-CF64-931D5A986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A937A1-857E-DE8D-738F-5150933E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0C90-A3CD-4295-AD72-98969FDBB0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AD6E1C-9522-2204-5483-586E3001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2DAEF6-FFA5-C332-1ED4-C0CFEFFC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50853-9E15-4621-B5A8-F2A0C47FD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93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B3716-1FE4-FE69-AC58-6778A019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677356-AEB6-79F7-89BE-83217A651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992921-CC05-4FAE-E153-B053E242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0C90-A3CD-4295-AD72-98969FDBB0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BD45E2-2CF1-EAB8-8019-D7AEACB1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F36ED5-026A-8B6D-E5EB-2D352D13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50853-9E15-4621-B5A8-F2A0C47FD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49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E4BA0-CC32-1383-3B1B-169CECA3A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412677-4403-A7E6-0FAB-8251EFAA8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516C5A-5B1F-6B06-630A-6AE3C0D7C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B78A70-2A2B-4A6B-D1A3-606481316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0C90-A3CD-4295-AD72-98969FDBB0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4867DF-2B19-8486-DEC7-81E6989B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5AB1FD-B9D0-05F0-8997-6AF3C92E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50853-9E15-4621-B5A8-F2A0C47FD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18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36A1D-72C1-B693-D4C8-E6326F73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A7D37A-1D6A-AAFF-6528-94936FE61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D743C0-3DB8-747F-11B8-FEA4D57E6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F73CBD-D6F8-9189-BEA3-ED0865B72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26C0E3-9162-9A68-DCFF-4097ED1EF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CAFCFA-5035-DE46-6075-2CAD168E7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0C90-A3CD-4295-AD72-98969FDBB0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25878B-DC23-2158-A0D0-3ABFC534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A4E185-7A0E-C148-5DB6-111DE777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50853-9E15-4621-B5A8-F2A0C47FD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09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1F8FF-C0CC-624E-B250-5F18A679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D5719D-E2C1-125B-0033-74860D569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0C90-A3CD-4295-AD72-98969FDBB0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2EA15E-D809-658E-19C2-C9CC5CE9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9344C4-DDEC-15EE-E6B6-15F5F940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50853-9E15-4621-B5A8-F2A0C47FD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9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4D51EA-B6D6-6C9F-857F-FDDEC817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0C90-A3CD-4295-AD72-98969FDBB0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BA0851-D4F6-C450-DB9B-35B38F6D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073F5B-F5F2-F3E1-1E82-6B9EF9AA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50853-9E15-4621-B5A8-F2A0C47FD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22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0FF91-9AF1-F958-B161-499C407C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919781-8F26-82B2-790A-A83E5C897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969FC6-96F8-509E-A24D-C8757417C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5DE77F-F1D5-39F3-F162-D34DEF6CB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0C90-A3CD-4295-AD72-98969FDBB0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C75CDE-AF5F-CBCE-FFDD-931E4DDD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020DEC-CEE7-1ACB-6EA0-D9D4DF86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50853-9E15-4621-B5A8-F2A0C47FD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96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CEF43-97F2-566C-29FE-22606C654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50E5A5-F65F-857A-3E45-260815D79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BBB561-6733-AF93-C3A9-D6DCDB0ED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6ACF1A-3566-62CD-5D5A-04F1E56BB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0C90-A3CD-4295-AD72-98969FDBB0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9CC020-D150-DD26-88E1-60C395BE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7F573D-80B3-E1E4-2941-054ED136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50853-9E15-4621-B5A8-F2A0C47FD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98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A8463A-D000-C0F6-E6FC-0E3E38A27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AC3B0E-5E0B-C5EE-1D39-8F8804C82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AFB99-DDC4-3261-8F98-E9ECB5E6E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10C90-A3CD-4295-AD72-98969FDBB0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774FF1-8712-12B6-5D35-C041B0EB0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465578-0040-42EE-B930-9806F2741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50853-9E15-4621-B5A8-F2A0C47FD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75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2210" name="Picture 2" descr="14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2024-03-10T15:23:17Z</dcterms:created>
  <dcterms:modified xsi:type="dcterms:W3CDTF">2024-03-10T15:23:17Z</dcterms:modified>
</cp:coreProperties>
</file>