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3DC01-25D0-0A54-C5C7-7D4EB01E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DB97B-AD20-121B-6AD0-59291740D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7422A-AFC1-2C07-68EF-D632A970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CAB5F-C0F1-8D13-06C6-926823D2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8D6D9-1BEF-2549-9530-8B3C9153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16182-0748-3FBE-C1F7-8356D8E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E70DA-C898-165A-8264-F7ED3CC9F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F3357-23F5-8806-7F49-186D46DA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D9C25-1AB7-E009-161F-C373C977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19F8D-44AE-02A6-CB86-A16A18A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1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E6AFD-4831-643D-EF43-8789D340F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C1168-F29D-E861-CBE5-BF5F4E77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90F13-41BA-C65E-DBF4-2823D5AB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AEF0E-713C-4A11-5C04-D689E927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339F-6869-CC22-B06E-D3A297A1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20716-E12B-A7E4-FF12-39ACB5B7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1E064-ADF9-E2E3-D758-2C39CAD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56B73-FCEF-C007-C21F-B5EFB641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AA365-1509-0481-3425-E66B8ADC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4B387-8D61-0C7F-0ECB-BB882F7A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9CB0-A43A-0FC0-84ED-10B7DA7D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7FFA9-B7B5-3FC5-4642-E7EEC4A06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6B068-F790-AA71-F1EF-9E4BABBA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8DF2A-5CE9-911C-8387-F090B1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1C171-AB73-DA1A-02F9-44377703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7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106E4-F73A-463A-132C-730C0C49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1CCAD-3FB7-2ADA-7F43-06CBD5FF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D86A2-21B8-A3B3-6B38-BD343F01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99A9B-2EC2-022A-0C03-99B9EDE2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04D5F-47C6-26F1-5A76-34776881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22C70-CE08-D657-62A5-73294DA7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3C29-386E-A94E-B93B-19472CB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0FA2D-F786-D2BA-5A13-24D6F069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48A239-0238-4750-F3C4-C5EAAD5F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50F3D-3555-FFA4-5BCF-E186006FC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B15F33-CCFF-7C5D-E17C-2F19C1E49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64BE2-2924-F1C6-2CA2-E88E7DBF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6DECAA-5A30-8009-3ED4-B08D386C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8103D-0031-11EE-B510-CA13A9D6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1F315-4F6D-43B7-B40F-DB18E700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73A392-7766-2149-176F-05D33712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CEEEB-06FF-D65C-EB22-66030E9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92EF3-2BD0-AF37-00F6-64D03E5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5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D671D-796D-FC12-2ADC-3E02D025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0E9A8-555F-2EC2-8271-F9F39C67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D1487-1AA8-8E6F-41EF-3234EDD2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32AA8-B997-8EDB-38A4-AB819FF9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B81A3-D2B7-37CE-610B-3C3370F9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47A9B-E74A-AD90-70C9-9A0FDA8D7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7DB17-BDAA-5327-FAE7-041B2A83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1B423-D216-21CF-0C48-EFB86E73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ABDEE-E34F-9257-EBAC-696A8B3A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002C5-A436-6806-3383-5D0AEC82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910D9-89F4-F88F-95CA-89B9137E5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000C4-15CF-001E-EDAA-D06EC0C3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A4EC3-2472-5640-7E16-20CE668F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4AE51-C2E7-8438-81CD-5BCED6D6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46256-E17C-413A-57AA-37A8BF71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9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114CC9-1EB5-8B2B-B14C-87CAA51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2DDA6-68DA-751A-0308-4ECCC426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CB58B-A22B-344E-AB61-90BFFB3D9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FB4C-3FD2-4DD7-9279-5E79908595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35355-23C5-D1F5-2415-76897AB5A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E5F18-BBC7-7CD6-B496-EC60AAD2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6F6D-EFCB-40AE-A4EC-845594BE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5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9378" name="Picture 2" descr="1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2024-03-10T15:23:41Z</dcterms:created>
  <dcterms:modified xsi:type="dcterms:W3CDTF">2024-03-10T15:23:41Z</dcterms:modified>
</cp:coreProperties>
</file>