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BAA3-04DF-1354-7365-11689CF3C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27522E-E2E0-0063-836D-C18D0C736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129A3-D2AC-7C70-39EF-2ADEEDC4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88F5B-F626-C4BF-0ABA-F3EEDA0D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3B097-CAD1-066A-DDDB-14231FB9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6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87144-9D7A-8755-F183-464B8776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B8DEB-F780-2936-9D5C-AF417ADD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82CEC-A71F-23C3-2626-00504722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8569F-33B3-FCBA-65AF-1E6F8E07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147EA-CE1C-C6D6-2DCA-B7B45F10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0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2EC8F-BDE3-41B7-11CA-44C7A526B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9F5DA-403A-5649-5E4C-057A2A32D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83F46-A3B1-5D26-3644-ECDC5A13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EEECD-5F04-1C25-0771-A493C32B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5A1F4-4116-E4AC-A807-2F6B5A8C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ACC7-4D6F-4DFD-363D-CFE374AC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DF54B-3E8F-422C-2AD8-F1BC8984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980EF-043E-0B7A-09EF-014C4C4E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8DF53-8775-DDB6-63AF-A8948B18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DFAFB-3950-2A89-C2B5-4519E4A0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74AB6-A1DD-E193-62B7-BC5D56FF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1193B-F4EB-617A-8597-12F4FF99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4B6A7-C8ED-9537-B54D-6AB7FD4E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54D66-4B11-6665-7DF4-BF67404D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6BA41-6834-8ED6-6739-BBAFE5D6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8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ECA4-664F-086C-E69A-82E88DFF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F64A5-962D-93D6-D239-DFC45BD6E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1C3F4-7955-7CFF-FCB3-A926DC2B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C1F30-4123-1EBB-12D2-4272F21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EFCA6-A2E7-F9A8-625D-3AF76DC1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3B934-4017-9139-07F1-3E94F91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7DC8-EE81-EA8E-11EB-7342D4A2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D4011-0954-0505-F149-049C5060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E0932-160D-C452-8247-371E0E90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A15D6-03C2-9C9F-9EBC-1F0693C14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2EDC52-D9BB-9EE3-4F73-E8709DEC1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E45323-12E1-19F8-9346-66027853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DE20D6-43A0-6FDC-46BA-26593421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B214B3-3D3C-E940-7AD0-1FDE1D19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3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9DDDB-31A5-D4BA-EE02-6F955058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9EF3D-A446-076C-5098-A9FB320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2BA05E-8C7E-183C-9007-8B6A03CC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D520A-811E-FE4D-804A-3DA71ABA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8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7BE51F-6173-D9B6-042F-B3A8FA15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7CBA0A-6BE6-35FC-EB9C-06E36022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0CD3F-2AA0-35CA-D770-1D39E3CA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8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6DB7A-9B44-064A-6277-2634F9BD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07836-A41E-68D2-078F-DFD1C456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8DF62-102A-FEC5-3B4D-E5516BD61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FEC84-08E5-FA72-30F4-4D52EDFE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4C179-C932-FD22-726A-4F14649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DE370-7F40-E7EC-5F1F-4CBDA776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7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4491-90E5-FEB3-EEBA-4F88FA4F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CFA162-D278-8B15-9DE8-EF7AD87DC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CCE67-6C38-2BAF-04B5-B3E5FC2F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4DDB2-F84D-A6C0-BD9E-D9489194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91ACC-81DC-6B83-6BF8-2E4211F8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2890D-3674-121E-1614-1ED496F4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DF278-EAC0-DCF7-2B71-24EE89BC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BEEEB-4889-CF6B-1CC7-0B3E51E7B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DE81C-A8DB-0569-157D-BE556CCB9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CA05-03D0-4B5D-981C-0BBAD3B55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DA911-032C-EC79-7A75-09347253E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E845D-9BA3-8B5C-7F32-E31C774BF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086E-9E1B-4838-84CD-1EBFDF61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426" name="Picture 2" descr="1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2024-03-10T15:23:49Z</dcterms:created>
  <dcterms:modified xsi:type="dcterms:W3CDTF">2024-03-10T15:23:49Z</dcterms:modified>
</cp:coreProperties>
</file>