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41F68-5AA8-8A1C-1E66-20155D1BD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FCC745-2ABE-2663-B6E4-CF4C10A65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9C612-6A7F-AF3E-D8E7-705B8BDB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50B-37B8-4B8C-814C-EFA0C11211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B6D7F-8DE1-91A8-DDDD-E1718D57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AD742-3A62-33B4-C289-7C929A4F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AE9-352A-4568-8DF8-7A5B69690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0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3512B-1259-999F-4368-16944669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D2133-E73B-E876-393F-B19B3C41F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6AAE6-3203-2E5F-974B-A0F33B7D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50B-37B8-4B8C-814C-EFA0C11211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CA8C9-8007-7767-D88A-BD41CA26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E5401-6821-6314-2FEF-656FA7FF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AE9-352A-4568-8DF8-7A5B69690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6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9FF5A5-5C33-8B06-5B61-2F738455E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57813B-0B6E-3223-69A5-E7188895F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425AC-CF05-8336-B14E-89020990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50B-37B8-4B8C-814C-EFA0C11211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95122-1445-F282-BDF3-8B58C0F6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7FFB5-9E9B-C3EC-E3F9-59A193D3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AE9-352A-4568-8DF8-7A5B69690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5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AB24C-272C-D842-D414-5CD0ACAB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2B375-5A85-7911-52AF-85A0E7CD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E8E7F-57E1-73A5-418D-34A18BBD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50B-37B8-4B8C-814C-EFA0C11211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BD07A-087E-4593-E269-389960FE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82057-0204-3DBD-EFF8-DAF0FD20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AE9-352A-4568-8DF8-7A5B69690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6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01CB5-8F39-6884-FE5F-3F3E0A11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A97EB8-FB50-7BC1-300D-EFBFBAAD9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59F36-AC35-C796-B0B4-EF08525B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50B-37B8-4B8C-814C-EFA0C11211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1C220-9F64-CF88-CF30-C36AA58E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3C7CC-8047-0963-BEC1-AF098D9D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AE9-352A-4568-8DF8-7A5B69690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1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36212-D115-1B8C-4C70-BB9DBD44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A6393-703D-3CE9-367E-5F595FC4F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1AC5F-9014-1CEB-A2E6-F18C04B70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15B66-CAB0-4BC7-80CD-4996CA64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50B-37B8-4B8C-814C-EFA0C11211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51CCC-82D6-2464-C1E9-51BBAEF1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785F9-2F04-4FD2-0D13-BB7410EB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AE9-352A-4568-8DF8-7A5B69690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5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FF9C3-AFBB-AB1B-58EB-0089E14E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703558-9859-911C-2489-2A2061CA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63BE87-9B79-62AE-37FD-401BB61FF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AFDF5A-D781-2009-9413-639E0D012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740D01-8694-4C3D-006B-0E72F51BF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FF18F8-08A8-4939-739E-AE1F424D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50B-37B8-4B8C-814C-EFA0C11211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AF32C6-5A1A-B847-64ED-A5187428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653EF-AEA9-8D4F-EB24-E161AC94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AE9-352A-4568-8DF8-7A5B69690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89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AD383-1972-62B1-50FD-B1BAD49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18F6BB-14D8-8575-E40C-E158C5E2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50B-37B8-4B8C-814C-EFA0C11211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53AE48-AFE9-5BBD-7733-EDDE0CCE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547F5-B59A-1E13-5744-943F04AF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AE9-352A-4568-8DF8-7A5B69690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3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2CDA65-3838-6CFD-0FBD-F39BA7D6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50B-37B8-4B8C-814C-EFA0C11211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FBDC42-94A9-C280-2ACE-C1115437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4C5F06-DDA2-3A28-D3F0-EB9FF9F7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AE9-352A-4568-8DF8-7A5B69690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6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A8BFA-E83E-A89D-8226-D18D2A33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DE58F-A616-FB36-AA2E-29D6A20E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9E6A0-549B-7585-27CC-2DE60CA46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5A67D-91E5-0AD5-3C77-07BFAC68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50B-37B8-4B8C-814C-EFA0C11211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6D9D2-DB9E-6E37-E1F4-EB417AEE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820E2-92D9-768E-FA31-A8D6D534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AE9-352A-4568-8DF8-7A5B69690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53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5BAFD-8E94-2EDD-A455-CEE26FD9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F9F6EB-4578-B4DE-3DA5-371987E0B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ECC901-1E24-3538-8AEA-3C205C77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C209B7-F77A-A20D-4B42-4719A8F3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50B-37B8-4B8C-814C-EFA0C11211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1CDC8-B9BD-A954-2D27-0E777507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FFDB3-44E0-1E8B-0974-F35982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8AE9-352A-4568-8DF8-7A5B69690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9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EBBFDF-C7C6-0C54-5A2A-BE188339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41BF4-A622-FC22-DAA4-25CB5C10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FFB08-D23B-C64F-C197-E456B6DE0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050B-37B8-4B8C-814C-EFA0C112110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03E32-9353-64D5-9E01-F184E21CA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8F737-359A-2B48-EE6C-C713870AD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8AE9-352A-4568-8DF8-7A5B69690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8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2450" name="Picture 2" descr="14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2024-03-10T15:23:58Z</dcterms:created>
  <dcterms:modified xsi:type="dcterms:W3CDTF">2024-03-10T15:23:58Z</dcterms:modified>
</cp:coreProperties>
</file>