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8F5E-7EB5-DEF3-424D-041863F6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90E96-8593-3DED-89B3-522D348B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EDA01-DD08-BFF7-74A3-B5E62FB5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67C40-72A3-98FC-C8E1-4AFFEBA0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42783-0D4C-F50A-3179-4285AAC5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7B1EC-0A25-F45D-1696-79FF318F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8E833-73D7-6968-C30D-C7B27C3B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0E8F7-B4AA-AEB7-FEC5-5106F74A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5FB23-1A82-6D81-DB8B-E0AD6E9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1787D-7115-0628-353F-C9971ABE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F6FBF-D34E-9508-204F-A896E576E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AA07F-D669-CD1D-7F4F-9FC650A39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BB227-62BD-2952-D7A0-007DDE5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06C44-26E3-3F33-BF51-0507758F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D3384-ADB7-648E-B41E-B7D40A3C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CE76-F4DF-7984-48F8-35DDBD8E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94572-E2C9-DB00-9D0B-C668CE64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CA2F9-7664-B1D8-BE88-8E4C50F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3D260-E69D-E119-C6E8-0720426B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38AED-6835-E4D6-797D-E66A67E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9A6B-5CAB-BB76-9657-66A019B3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9ABBA-ADBC-7B31-7443-6A36FD6C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40F75-2CDE-F793-9D40-DA9C691D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277BC-B42A-0C93-86DF-05C4C24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869AC-F413-F8A9-255B-8FCA617C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6633-341F-3A48-9E17-9B19A3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23F64-4DF1-DA9A-B10E-733FC2B1D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A1305-612A-E92F-70E4-46554ACE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A3E64-B597-5584-C2BB-7D08BEFB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8F30C-D174-A70A-F59D-0394A3FF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A8545-3A29-4CF9-4F8C-018F2CF8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0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970E-FE1F-2952-F086-43CCD703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7078E-A3AB-C920-AD1F-CED0FF7A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76B93-4838-6BBF-EA6C-4870F5CC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421BE-F051-0B04-0DC6-F4E27BA94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22698F-7203-E898-0EAF-4E628D158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803EE-43E1-1F3C-1096-D447082D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83FB7B-9364-27E1-4D48-DA94D572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CC75F-377B-D624-5E2A-62E49BC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0EAE-49D9-EB59-CDBF-F3D0D06B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0DFFFF-5043-4993-CC4F-6699011D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83C05A-0F3B-7441-9D82-F9E7130C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694E4-76A3-868D-DB54-C6CB86DE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1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D2353-612B-0484-D1EF-845A4B9F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997187-6C15-52FD-7A79-F52480FB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A8925-7760-35F7-198D-BCBAD3C4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50818-9080-E460-C2F3-5BF1A303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506E4-2CA7-D070-FA2A-5544B7D9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A639C-0C7B-1120-4C7F-ED8DE48CE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BA4A3-9C6A-CF30-E781-316BE4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2FA6F-A083-8225-A06E-453A1E67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E812E-186F-F171-5F60-A26A04BF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CBDD-B3F1-5CA7-6036-F9ACA3C8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5F6639-7C9A-F879-30FF-672B00275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7A704-043D-6B7A-CC7F-D8A46F17E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B04F-5357-117A-63A6-88C13CE0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575E5-CACC-39EC-AF76-1F326C59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67834-E79B-80BF-5006-29C8E32C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6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460C42-0002-B330-3774-EDC3DD27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9491-F2CB-305B-F27F-4FC4C581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CC916-9305-7B16-AFAB-A88EE102C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1D63-B932-47A4-912C-20AF257E3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96FBB-07DF-E699-EAFB-ADC6E7BAD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AA543-9AEA-0EF1-87FA-B72BD509A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419D-F669-4906-84D1-92836ED04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4498" name="Picture 2" descr="1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2024-03-10T15:24:02Z</dcterms:created>
  <dcterms:modified xsi:type="dcterms:W3CDTF">2024-03-10T15:24:02Z</dcterms:modified>
</cp:coreProperties>
</file>