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92FA-21D3-6143-1949-FE2D2434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CEFE0-73DB-B69A-5060-C3BE00F57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C68A4-F023-188A-024C-15C1AD6E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24A8F-25DD-E70B-C74D-6286095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03534-DB90-1C27-E198-9D2435B6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E6280-C8F7-BEBA-04F0-B0779EC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8B315-B052-BA83-68B7-1F6E5B6A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F3896-7E32-611B-8646-B36F2153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07DA1-9DA8-857C-2E05-839B85DC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D33A3-89EA-6B7D-AA25-D7988FA0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B5C22-B222-44BD-C977-EF3AF8237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D23BF-A28E-9548-C615-860EA7C1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6257E-7E34-E85D-998D-62E282E4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9E23A-1B7B-B117-B17D-12726E7D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87505-C01E-4F65-CE9C-83FD2EE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0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64A62-9D23-1322-65FF-E1C48E40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76542-EA48-CE4A-158F-8B032661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FB76B-13E5-3AD9-CC43-CF68371D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87C68-F88E-B7AD-5E46-2E3E7AAE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13F55-64E3-EB47-4584-DF868174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58D1-7025-EBD2-38D9-6D00865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D3DD2-9D82-90A8-6BEB-1F2EC00A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00BE4-3571-3615-461F-924A301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06A8C-B61C-E2F6-6258-6F7FFA8D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B57B4-05B6-78FC-D229-FE5525C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4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3489E-38E0-92FB-D87A-207B44C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99177-5898-161E-84B7-1DBE4919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8BAE3-6684-B928-5B94-CACF4E8F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C44FC-4F80-1C2B-EE76-92DAA54F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55AC5-8251-60A3-67A8-2146B092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B0156-325E-8555-5111-7B6163BC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6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9F89-6DEF-4DC5-D54C-65E93FCC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DC867-D691-B937-C9E6-2490C76A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18F55-F73F-123B-9353-E382788B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7E5D3F-B5C6-93DB-F583-12536B320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C6D5C-C156-6619-713D-8AD192839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D935E-62BA-734E-AC8F-DDE21358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04513-A8A2-74C1-38B8-BB941F1E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901356-1D1D-C7B8-67A3-AA40D76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CEDCB-3677-3079-15F5-57BCBE4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5AF548-6BEA-937B-1486-33189BC2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6FEA41-95A7-E4BB-1B0A-9A54E6FB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655B41-D9DF-D79D-12FD-08D8506F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4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029EF-9806-0C01-7E79-C2F3B63F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24FEA-0478-74A5-20AD-FBF3A46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5B253-7EDB-1EDB-6FB2-D60DE29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BB6C-EE96-04B9-7E7C-ED56D96D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0B949-0A7A-D445-1580-0CB01751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B98DD-B7F8-97ED-A1EE-EDAED264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1D128-9F12-57A3-BB2A-DFDCDE39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31E76-1169-156C-9115-DC8F370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9354C-1737-2761-DCD0-1A48A07E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5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B767-493B-6FD3-508E-843A5659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123C2-C973-8A8B-3492-763DF1B39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F7249-098B-1DFA-A070-ABA95EF19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46466-8647-C8C4-B316-35723C11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910DA-5751-C1E7-BC44-AB4E0367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B9E51-8402-E842-C47B-6BB34E6C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65DAB-0D68-EE2E-B60A-7C35A628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D1F11-FC52-32C7-68C2-327E8690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8228C-10A0-D434-DDBF-5AB0A3F0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6FB4-E8FE-445C-8840-7E91EE889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B05F6-7797-016E-6643-DD39C4AA9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47554-4C49-95D2-F489-0482AF1B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A231-19B7-4DDC-B6C3-41F06F48B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22" name="Picture 2" descr="1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2024-03-10T15:24:05Z</dcterms:created>
  <dcterms:modified xsi:type="dcterms:W3CDTF">2024-03-10T15:24:05Z</dcterms:modified>
</cp:coreProperties>
</file>