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B8C4-C38D-6C8E-727D-291F02F4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F674E-559C-29BA-BCDE-F5D8C94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52D8F-F5A1-F74A-6932-B132D1C7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6BA1A-C619-B0CC-BA7B-11FB013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31DE8-A2DB-E2CC-8985-750496EF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41BF5-DA70-8A68-765F-EBAD380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E18C9-C403-12A6-5757-004B7E45C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259FA-871C-B379-2F76-1062E34F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DFE1-813B-98E7-4C5F-23CB7AE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3F320-E283-0BD5-5EAD-A64752D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62640-4380-5B72-3035-1C79A56B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2FA71F-49D0-E116-43E7-F5D11EB4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530D5-5F6A-F146-5B89-51B2A8FB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CF60-ED76-66F2-A97F-10FB695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1FAFC-BF8D-DB79-5366-44243CD8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2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317F7-7631-F03E-7AB4-48F041C9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5AC2F-8A57-6E0B-3EF3-52B05147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00F22-4532-280F-EE0F-5F71CA81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E7B22-E61F-5E2A-61AE-A1311C96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DC9E-352B-F92C-4002-ED387982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1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9D18C-D70D-E1C1-AB5A-830162ED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41A1D-1070-58DF-0E8C-722BAAB7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24C81-E315-293C-DBD1-8B4F96CF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DA33B-D49F-41FB-3FAF-C16A3816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9F688-2133-3A76-9DC9-3C029327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F15AF-ED95-C201-FB3D-1B8F60D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4469D-8CB7-3205-6C3A-644892885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3561-C321-A221-E196-CF1E1E02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A26F5-E511-B731-5B98-6D5512B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9588E-F327-BC1B-8E24-558F3EBC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34BE4-424E-D045-984F-05A6ED04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2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E7470-5D83-134F-E6BF-48517F69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4C576-06A0-F77C-1BC3-05D3F9D0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1CCBD-5931-8E81-C7CE-CCA93176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75E2D-017D-C939-49BA-A388DEE38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C888B-1C66-C993-2F65-691EB4E2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8E725-FC16-4B49-1E95-2F743AF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2A3A9-17D3-5309-DBB0-0B489FF2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BF780-0CBE-D568-557D-971AB926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66C2D-3F68-65DC-70CC-B87D6E21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9F733-342D-413C-17E7-9D4630C1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E9681A-09A0-6A3B-F4DE-4F2D995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C9E6E-07AA-602B-2FF7-01D3F5E7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BEEA33-813C-B290-F024-B3A860E1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41BC0-0E69-0E46-40A5-44F150F6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8A1D61-FCC1-EF74-E6EE-01399F14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EC37-8C28-62A5-57D0-EE51559B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6086-BBF7-FB3B-0A81-CC0867C6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749E0-E3D0-42B0-8DD6-8B24C8D3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AC52F-F355-FE6B-826D-46930F51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6EA5F-5319-A81F-27B1-6374389C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E5644-E2C7-A8A3-B22F-A7403CA3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A89C-1234-1402-85FD-25C21D0E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0BD5EF-5D30-5C77-5087-B82B6161D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3A9B1-389D-AEB1-EF05-5569F9EB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2F7D3-7B73-2E33-79B6-67B4A25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2AC65-01F1-8F74-0087-CDE80F80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FF851-72AA-5D7E-93A5-9F202717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054E84-D9AA-564D-FB53-FD5585D9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1EF22-956C-3D98-1A66-71C474CE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675CE-D750-62E5-9DAA-FB4704B3C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42FA-FBE9-421D-A7C4-5C355EBC77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C3F6C-7133-B1C0-4054-06B9FF99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2961C-5A2B-5038-17C1-C16A51D56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D1FC-5321-48B8-9FF8-B36A89BF9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666" name="Picture 2" descr="1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2024-03-10T15:24:29Z</dcterms:created>
  <dcterms:modified xsi:type="dcterms:W3CDTF">2024-03-10T15:24:29Z</dcterms:modified>
</cp:coreProperties>
</file>