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8677F-3177-48B4-4A35-597ED408D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83237-A4AF-B0DC-0077-AF78DB92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C473-FD3A-E9A0-A533-8FC505D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EB989-A8B7-D0FE-28DA-7BFEDEC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BD93D-EE18-9212-2E99-E34092FB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D2D3-1B3E-1DBF-0B18-2F4919DC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FD095-B6DD-8998-3530-BFCB9294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574CC-116B-4DF8-7E58-B387DF08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53634-E9BA-FD59-1BC0-B1DCF936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EFAE8-4814-3591-EBE9-BC2EAE59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37B31-E83C-8CB1-BED7-3B767586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F4BDD-CE98-F5E5-5964-E169A41A3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78AA5-F9D8-8B1C-7BA8-63DCEB35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563DD-06D9-F28A-2556-87D2F601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00098-2AC5-DEA9-5739-82504AE6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1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4977-844A-42C4-D92C-C2EC5CF1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41101-7041-C1EA-6943-33EBA8FA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F5CF-1D44-899F-EC28-FC6E2D94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F3F68-4680-2D44-1464-52478A3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EDBF-180E-7E4A-B2BE-9726261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9DC7-D2DD-C88B-ECAC-B4D4B346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06DE2-975E-6116-0D1C-DB8D4A2C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B2CF2-EA50-F2D0-970D-07294F26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923FE-5E15-76E5-AC18-EC254867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8A286-486A-5685-3931-64CC1F72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0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63B9-356C-AED9-E98D-322B79B0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75B4-6A7C-5961-FD63-919BFCD9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24C1F-09B0-496C-1D9C-319C23B1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9C87F-3E38-E1BD-B9CD-7A3B4962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2EE2E-4282-4B8A-D2C1-F108437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EF38F-EA59-E336-4270-2AF52F54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9934-305C-8E52-9910-8020BD5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C4482-CDCF-5778-7F36-41DC058B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6E6C5-3ED6-A3E0-A37F-CD318609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086E3-CB85-1FFA-C8FA-A28AA0082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D724C-03BB-9812-DD85-B0EBEA680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687D21-0DE1-2D3B-8D20-0DB0C75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9C16FB-3F8F-1F16-5D0B-5DF360DD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80F135-6441-7A53-6A7B-E4915F7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80DC-D191-2F5E-2736-1E25A8BA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21222-10E4-F48B-69B2-8D8EE44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C85C11-6E1D-B7BF-9B81-E82AABDC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AA918-783E-F7B6-5D07-90545C1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060F69-3808-E558-77E7-1D3CD37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2F27B-5DEF-80D5-B507-A64A0AF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FDE3D8-7A9D-0B0B-E286-8BD9B67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7DB5-7ECA-A440-6B46-6F259324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6331D-CF99-91F0-C5CC-FB66420F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4BA8C-320B-C6C8-3BD1-2C8C0054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8D150-E07C-A1E4-8A94-0E0E0F3A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71493-6E0F-1B14-24CA-587471F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12D5F-65B9-91A3-5070-8B51FD48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053C-8BD0-9C1F-2B02-F670E934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C40962-EBAE-F101-7F29-A5628A86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E2C32-161C-F3EC-7000-9B289AFE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7569C-E460-51C7-1D43-21D98E23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2A612-F9A6-75BC-1B55-11B9F6F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3AE3B-28A9-BFF9-EEE8-A869A4C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4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5AFA9F-9DE9-3BB1-4102-6FA3D751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2C2BF-8EA6-036D-094A-F0DBD0A0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FED40-1974-7FB9-8E16-E935A6D54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A924-BFF9-4B95-87D5-3BEDE7F15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D1EE7-DF5F-E9EC-6CC7-F7EB6622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8754-8BEE-C6D6-D2E6-471B75662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124F-471E-4D88-BDAC-A9AC16A02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834" name="Picture 2" descr="1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2024-03-10T15:24:59Z</dcterms:created>
  <dcterms:modified xsi:type="dcterms:W3CDTF">2024-03-10T15:24:59Z</dcterms:modified>
</cp:coreProperties>
</file>