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B63EA-82E4-4CF2-4316-4212365BC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FEFEA-B434-76DA-E5C5-F8A44AC3F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705E9-09C3-C9BB-7A9E-99F5E27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3B0E5-7200-4116-4EDE-B94FE2F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C0029-0199-B520-BAE0-51D1F328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8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42863-0B9B-8AA5-DBBF-5ADCE250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8FDAF-7465-D4A2-C44D-A5C179E3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B1FEB-3B21-0B00-E1AA-641DBAAF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621F5-6E4A-C5C3-7CF8-15A87A76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CF8A2-2A04-EF63-7357-07027118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6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752F70-1AB0-D9D3-CB88-164410728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FBD34-E83E-72E5-C2F4-346AF4D1D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30D51-CB5A-E633-3F3A-A75EE67B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AEB52-DC9C-C882-3D52-2F08717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03F5F-B3B9-AF41-6654-00334846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6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C0540-32CF-FBDC-FC2B-9465881B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97992-8ECF-9208-E13E-1401D477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5DEA2-5644-2A9D-4D69-8A85EAA3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E1863-97AB-6047-942A-F24ABBC6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BAC3A-A5D2-AD3F-6ED4-E548C2C3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8253A-8889-E540-093E-24FE845F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78CCA-5C27-2A76-8CA6-B07D93D4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EB4A3-E23E-F0DA-94E4-7DBCCAAF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31B62-C8CA-5C64-8CED-95AF6AA6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34A6A-D553-9049-839A-4B7214B6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75302-3745-8FD8-6F18-193B268F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D1C63-8226-68CD-1C9F-C430736B6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B9E49-748B-55DB-A716-7F7C11484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007E0-1694-42A3-0E39-98853A67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6488B-707C-44F5-4EEE-13052EAF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CC904-1380-9A70-C887-30F3B3CE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8ADCA-AA6A-93E4-DE7E-D6C3A394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BA516-DB2D-5F0B-951A-B050DFA0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42B7F-FFAA-6E36-72A0-C1E2797CF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AFEFF-00E6-A820-9B81-54F17B23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B4D175-D1C2-88F0-EA83-22529DD99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701846-96AA-72FC-3836-E390596E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C7EDD-F4D0-185D-2E71-8F8AEF6D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6F04E4-B3BE-CBF2-FB17-C6E967DA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2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0C72A-E94E-71A0-D60B-95470632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9B62F-663A-0902-AFE9-1B58B1FA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495A43-C2E2-E565-11BF-A28781C2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391C33-B8DF-23BB-951C-F51FE55D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5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D88201-45A0-3362-D380-1F67FC63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37A4A3-8E41-9CFA-7E80-FF10B153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11F68-82BC-C417-1FD1-C01AB437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8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5F897-A0F1-F3F1-CF11-DB45CAA5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4DF04-AFFF-31F8-FE84-E615E6B0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C6DC8-94C9-459C-769E-4646B42C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DA933-95AD-0514-7B4B-4A858342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64D11-48CE-7400-D17B-9E1DF09C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119F3-328A-ACC4-771A-1FB00227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2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DAF9-0401-F896-3BB7-16ED5627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0E30FD-D504-1945-B783-7D282D3B4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E14A97-BC28-760E-A859-3B47549B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8232C-1F99-5C7C-139A-834482F9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DB78B-D5F5-09D2-4811-951ED46F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0D881-8003-1072-9CF1-ABEE7E9E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7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60EDFE-C50D-C577-50E9-CC4D0303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76878-9612-FE58-88C1-267BE082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CFCFD-5031-ECEB-C6B3-7357A5AB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D556-8750-4CF4-B6EF-B43150210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474FF-FBA5-F649-202E-530D2A443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8696E-F049-E01E-68CF-5C8283BA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FA3F-8198-403B-B5D2-96BC8E3BE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2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0882" name="Picture 2" descr="1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2024-03-10T15:25:07Z</dcterms:created>
  <dcterms:modified xsi:type="dcterms:W3CDTF">2024-03-10T15:25:07Z</dcterms:modified>
</cp:coreProperties>
</file>