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0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CD7537-7C14-FFCA-F897-3D90ED1F4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CC136D-A30D-D6E2-5262-5E0703015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CD3C02-A8F8-2A36-66E2-BE672D56B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7A7A7-2262-4445-BB22-9CAA42F450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B4B107-14D9-50E1-B6AD-207422C19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20CA7A-B7A0-55F7-8316-F0C2EAD1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3BD6-45D4-4D1C-B2D2-47760F84C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955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10C47-6C68-D1B7-DF65-897F6E84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22438E-922B-39EA-80F9-EA5A13B0E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64DB9C-45CB-B00E-5AB5-C7C7B1AF9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7A7A7-2262-4445-BB22-9CAA42F450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102FDB-A246-5EFC-98AD-A24FB00D3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39CB5D-A1FD-C154-AF96-1165362DD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3BD6-45D4-4D1C-B2D2-47760F84C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052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EFC8CC-96BE-54FA-F0B9-99DB1FF44F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DBA157-B9E8-F882-A969-8C0D5A2E6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E38EC4-2421-57F8-5790-038955219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7A7A7-2262-4445-BB22-9CAA42F450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4D276E-E646-2AF1-A0BA-8BEADB070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34F41B-4564-2DFA-F3AD-F16FD820B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3BD6-45D4-4D1C-B2D2-47760F84C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819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C03AB0-4043-E366-03CE-3309DC32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C13C96-6BDA-19C4-56F4-E3136E4CC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08C909-F2E9-AAF9-90C9-CA9154100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7A7A7-2262-4445-BB22-9CAA42F450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93B08E-7ADA-F2A0-A0B6-CB5BA860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70F9A2-679B-CEF9-E285-477C3D012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3BD6-45D4-4D1C-B2D2-47760F84C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04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6781C-A9FC-E9D6-A61D-9E872B4A5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2F91F4-525E-86B0-2B1B-4F4F9EFFA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51C5AC-FED2-F803-FF85-49E07E4F3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7A7A7-2262-4445-BB22-9CAA42F450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4C6134-97DD-A10D-EAB7-D79A4CC83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BD9E1B-988E-303E-48DE-6D9D0DCD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3BD6-45D4-4D1C-B2D2-47760F84C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527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852020-37B4-9C6B-C5AB-A44D0EB2D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948DFD-8ACB-93B8-EAE3-9352560E61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04048A-D4CD-EACC-AA2D-C52EE8B1A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D43028-C7FD-D6D1-79BF-34DFD2CDD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7A7A7-2262-4445-BB22-9CAA42F450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75AD4E-F758-2D5D-0C0A-30E52D0C4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F9488E-F936-A04D-2D36-95ED8FCC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3BD6-45D4-4D1C-B2D2-47760F84C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12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77336-9761-65DB-D984-174D85E2B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DA7E3B-F04A-B07B-E013-58FD963FC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9FF6F3-8EC8-F277-7A83-95DCD4917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6E1593-4401-402D-4FCB-A21462560F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ED2395-6B10-E6F7-2644-40B080062C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732B16-0CBA-C755-2795-B2004E195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7A7A7-2262-4445-BB22-9CAA42F450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2970E1-7726-5E8E-F8B1-4A8758B96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FF605E-19AA-4C07-D1B3-AA14D4E96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3BD6-45D4-4D1C-B2D2-47760F84C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68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A89E3-8FF5-CFAD-979F-895B06664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DCE8A4-89DF-A743-FF25-C0E3885A7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7A7A7-2262-4445-BB22-9CAA42F450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44C71D-3CB5-2980-38E9-324B00430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8BB6227-45D8-864F-7C18-DA48B01E4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3BD6-45D4-4D1C-B2D2-47760F84C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050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4D7523-11D8-F09F-B927-9504986E8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7A7A7-2262-4445-BB22-9CAA42F450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A8CE9C-728D-E44E-9A76-61E5E8CF8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F0AF39-2E8F-F8A7-80E3-1156C2D7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3BD6-45D4-4D1C-B2D2-47760F84C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726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D72E94-DCE2-8A1A-8751-BD8806BE6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4662CE-12E0-0CF3-B3DB-80C3B99EE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FD0B39-A6BF-0448-CE94-88F6495A0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959B93-DE47-91B4-289C-B8CAAF3AB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7A7A7-2262-4445-BB22-9CAA42F450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8200DD-A63E-F64A-8B9C-BBBBA9CAD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D7CB61-0CEA-313B-D0DE-6FBC70C63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3BD6-45D4-4D1C-B2D2-47760F84C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2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43071-28C2-F461-E6D8-57BCEFB5E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2AADEC8-FCAC-FE17-3973-643540169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DD9527-607E-DB16-781A-24AA3DCD9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039954-9685-7B8D-03E7-25B87441D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7A7A7-2262-4445-BB22-9CAA42F450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F62878-EBDA-1B48-F0B7-6DFAE6C7D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9DFA0D-FD41-9B81-D54E-DC26058D9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3BD6-45D4-4D1C-B2D2-47760F84C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7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A07711-199F-EBD7-207F-8B679AD3A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5C0412-A990-9FED-9641-AC9C985EB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718F18-05DF-3B37-43D6-2209C4270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7A7A7-2262-4445-BB22-9CAA42F450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4E1044-2B61-C39B-C191-001A02793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1C8FD2-808A-971B-A9E3-CE85A7C2F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03BD6-45D4-4D1C-B2D2-47760F84C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42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0098" name="Picture 2" descr="15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2024-03-10T15:25:46Z</dcterms:created>
  <dcterms:modified xsi:type="dcterms:W3CDTF">2024-03-10T15:25:46Z</dcterms:modified>
</cp:coreProperties>
</file>