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A4F20-0575-AA22-2314-4105C65C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ABF092-F1C8-0187-D415-7806AA161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A034F-53BB-956C-55DC-8F0A8BC2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B8FC9-DE7B-BDE8-0890-EAE1A8CC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9F6C3-E3E4-9DFD-DD94-FD267585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5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C9C68-5B59-985E-990D-3C337D7D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E5277-CE8A-153B-FC3C-49972F98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38189-95A6-16F4-0499-75B0B4DC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F7889-FDC6-8FF7-FA5D-6A1F0A77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E14C5-1778-D9AC-5FFB-DD18519F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6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12749F-8D19-6EEF-57FA-A09FDA78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F29C9-21A7-A714-24F7-A4894805E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1593B-A7F7-E58D-752D-19733887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CC730-22B3-556A-14FD-0685A50E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AF3C1-48CD-B9B3-3E82-17CF7CAA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39D80-D48C-8884-CDEE-F28DE9EA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EAEE3-D3AA-CECE-428C-1857FCBF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865F5-4A52-9AC8-779C-E9550243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6E28A-35CF-ED3E-F7D3-9DC71D2D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72C4C-2E2C-3FA7-A165-04090E58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3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D2808-A65F-1547-CA0A-624DBDB7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C95B5-9BBD-05DD-926E-0EC62346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F4373-3F2A-566B-A6A7-BD1C1367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0075E-43FC-3D73-945F-8E025604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8AA14-914A-6A04-7950-C8E66A88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2826D-03EA-E4A7-A146-BAF4FE6D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3157D-C35A-A512-B80D-7D4ADFCB2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298AA-8ED4-07AD-BB85-F7D235AA6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FD6A3-8A16-7667-A28F-E2C577F7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B0C95-2282-BF55-C841-B38C56D8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B82AB-4F60-8640-E10B-40BC8C3A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F19EA-4447-F7F3-F7FE-59499409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37154-1A2A-E9AF-F82E-3E6B8B41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E3364-4CAD-6938-1851-14A689934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613041-21A2-CEDA-07AC-7B28B908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80561-0C8E-4AFF-81E4-8832EAF6A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70ABF6-1CA3-0EF1-047C-B5E0AEDC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67A66E-4C6A-1E21-8862-80CE07A0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970A72-EFEC-A420-2DAA-FF55D7B0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54262-FB6D-D4ED-10CD-27E7FE4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F1EABB-0DCB-BDCC-5D8F-EAF8C0E5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11ACD-26C7-CC0C-48E9-14B9F84E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9B944B-A74F-1DF6-4F4D-FD207124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1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87D240-FA2D-7A71-EDD5-612DE692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C94854-5BE1-C679-5467-4B27617A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EA48C-0F23-AB40-747B-61A37E08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2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F398-1CDE-A5BC-243F-8BF26ABC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2F8EC-B0C6-D5E3-52A6-DD48B7ED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987B9-2181-D001-6C89-CEECE106C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81F35-9107-2380-4585-03588B45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1C0A2-5D9F-C940-EF3B-1A5C0F82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43119-9504-2CBC-7AB2-D1005F49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C87F-A526-64C4-1C3D-D3B6B65D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FFEEC8-C0E9-AA52-00DE-D4DE9B7F7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704E4-7E2B-0426-98F7-2E02CA38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FF7AA-5FF1-2898-2856-5212434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89647-C647-C4DA-CC13-0B4ECFB1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73E6C-1F72-995F-7856-5F45111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7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20454D-6A8F-86F0-7C89-B9D0FFF0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3938C-4626-4BF1-C3CC-D6EC9D8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47242-4C01-EDE3-5CEB-5454A3514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2B14-2BF2-4DEB-BE6D-3455FD07AD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B00A3-17AA-A3DB-23C7-39C9D708A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B8038-C8E0-CBC3-2C12-982DDA3FC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2A2C-C437-4712-845D-F02769B17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218" name="Picture 2" descr="1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43" name="Picture 3" descr="15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2024-03-10T15:26:07Z</dcterms:created>
  <dcterms:modified xsi:type="dcterms:W3CDTF">2024-03-10T15:26:07Z</dcterms:modified>
</cp:coreProperties>
</file>