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450C5-8014-3766-3BB0-3FAD50096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47CB19-9352-D298-FF67-2D0F5A041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05FF1-0FCE-58A5-C531-1FFD6455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780E5-D353-90B3-BD1A-C1A4DB9B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5CA7C-1F96-84FD-F218-97F34D0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7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4AB31-B5F3-3A11-E933-C625CF6B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50761-7C49-479B-F829-004C5E46E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14C8E-4A1C-7C0B-DD34-3A54F7F0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87F21-5BEB-4D7B-8D57-E511337C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89C46-CD5C-804E-CD22-D02CC9FB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9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A0396D-8FC4-004A-D616-BB809BFC9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51CF7-1255-3209-E8AF-1A1CF8AAC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28595-AA95-1934-FDF8-BD7FA245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2D044-930D-9E98-C102-790AD1CF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00119-5643-DC2B-ABC0-2D5F4C09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4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A14A4-5300-9C64-42A9-5503B39B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837B4-3B21-7398-CEAB-8CEFEFDB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CBD17-D2E0-CDB3-0F2F-5366CF30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13624-2E1A-2C8F-0E12-6CB07136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6D183-E4D0-EE16-E015-49317D0A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88A0C-F097-F038-28B1-53B78C6A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B99B0-4C15-F6BC-1F1B-418857B3A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2E08B-B53F-15AC-0F5C-51584051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1110B-0463-7B8E-0C9B-2F0AFD6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3B937-6D71-1AEA-F596-0D17CDE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3CC0-93A2-820D-9A61-59AA6904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FD06C-D13C-2376-142F-36581236A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E2353-64CD-3F06-42CA-CE155D8B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3E847-8DA7-6A6E-0706-C63FC906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5B49E-536F-976F-F332-0A02EEE5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17762-9C02-3A21-42E4-1AE7DCA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6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A2513-2C26-BC2C-1D0A-2B46B327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DDA18-F6FD-CFDB-10E0-F5E120D0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1A333-1252-D21B-27AA-BACC8206B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E11D5-B93D-D3F1-1411-833DD109E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793F6A-D524-8535-FFF9-056492BCB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DAF5CA-70D3-9062-BBC9-81E8EB04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C7C91A-3904-3B6C-0A38-EE44FD10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9E731-DFE5-1F03-AF1A-90323071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5FF16-9F11-989F-5702-099EA5C0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16FD3D-F965-C122-2CCD-25D3AB6F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09C41D-FBBB-5FE4-6CFA-7E17DE3E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34D4C5-9421-CC76-B921-50E6078F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4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ABA80-3A85-8D5F-18ED-89A5DBA6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BAAEE-D03D-80C1-1ECE-DE3AEAD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1A6275-192E-59AE-0567-943B74BD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0909-2DB6-1D53-2D4D-C1F6EC1F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2D434-342E-BDEF-F6A1-561EC47F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9B658-933E-9880-5F40-E11A8B40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F8130-031F-CB35-1077-D7DA5D89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F2F60-6EA6-E978-42FC-97909279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2E630-7335-3E6B-762F-664A1081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0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D611C-7B2E-37B8-878B-B7D3BEAB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BA58E9-C3F9-22CD-698A-FAA8454E3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0C709-E6B2-8FD3-CE64-C79CE61B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CC0B5-5E52-3E65-BE1B-C6640ED6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8E3FB-0640-9CBB-D0E5-5835C34F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E10E1-8549-7025-7D85-C6BEFEBC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8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625AA7-654D-E778-63CF-DF4FE9B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E9725-8190-C930-0D6F-6ECB2038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14AD2-77C3-B402-53F2-46297E60C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BD27-EAAD-44A3-BA82-0F988E6EED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1AF5B-85BE-9A0C-4673-C9CBF836D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1D9C2-2D3A-4B02-D68C-33361214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5BCB-BB62-4FF6-A218-803DB569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2" descr="1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2387" name="Picture 3" descr="15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2024-03-10T15:26:32Z</dcterms:created>
  <dcterms:modified xsi:type="dcterms:W3CDTF">2024-03-10T15:26:32Z</dcterms:modified>
</cp:coreProperties>
</file>