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C58B-2E4F-F66E-6004-407F55B56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EEA6F-49C6-EF59-2F04-3E9CFDFA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ED0BE-5853-BBB2-93A3-AB621AC2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6DFC-5B41-23C5-1AE0-23326B3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41383-02C5-ABDD-0536-75A0D991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177A-EEB6-0100-5A6B-E22DFB47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E8290-8DE2-2A5C-563E-E3F7C881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1484C-CF55-F452-2DEF-7421720F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78FB9-7E17-EFEF-00BC-56F43C3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60FE9-E399-023E-8F7D-D694796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EE5F6-EBBE-55CB-103C-FC0B859EE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9B2AF-429A-A0CC-FC2D-9D565E130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727F0-7251-1853-D4E2-D8FB2D2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3F215-652C-206D-DC05-DA8B47D4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0B19-1301-D6E5-F82C-0EF970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0419-A7EF-5305-5A6A-C15DFFE8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0B65C-ADD7-B820-0C20-57677CD3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2C10-AB17-A13D-619F-15916EAB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5038E-369A-6F35-88DF-92F9DF1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4CBEC-4E9B-2F23-0650-A0B38CA8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1B8F-404D-558F-CF12-AFF95737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3710B-9591-D26C-9AC4-FBB6DD5E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C9A7C-B950-79CE-592E-6D9DC0EC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63699-2ED9-38A9-9CE6-8350B2F1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F248-622F-7F25-05FC-EFD59BFA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7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FE4E-53E0-1181-64FC-C6057922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44E84-BC4B-6A55-CF3A-6B24ACD52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52B08-6CE1-E997-3AD3-26CBD09A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20E65-680D-2A60-6A43-8129A4DC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ABB1-9E58-6D82-25FD-2D117F73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05B8B-93BA-C1F1-C383-0B1DDB39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213F-A932-F9AD-537A-3D8E7A7D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EEDBE-5004-EA21-232D-F296DB43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4359-DE7F-C6AC-9FA3-DFF6940C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AE910-5EFF-33F4-0543-6A77387E6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127E6E-E76A-4548-05E9-04FD61D38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6736B-8E0E-8044-D2A2-F90B082C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E7BF0-F71B-BB11-3E7D-EFC17B8E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874D6-991E-3126-DBF5-B19B4057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83B7-E36E-C9C9-4AD3-03DD4335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1E096-479F-4F78-FF58-8550F335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A80B0D-3B36-E56A-C33A-F539AA7B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9B07F-F263-70E5-73F2-297DE81E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282D1-6790-C833-A34B-922BE6C1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5F2A1F-99A1-7842-8F88-51001D83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3546A-B654-D1E0-5C06-A8C7BB57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F309-541C-6634-89A8-D0216791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99534-CF21-EC4A-C3B9-08F802FD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0BA98-D181-53AE-9206-9F4C23A4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FF78B-A6F7-E8CA-9E30-BEE4658C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1C13-D4B6-0CF7-594C-229A453F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5A525-EB73-06DB-B53B-FADE5AC3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78FA-3F67-0F08-5967-BEA75F0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D0883-6F93-890D-A63A-31E80473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5FB9-8CB4-76C2-DCAC-19C92BC6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CEFA0-1EDA-D25F-6EAE-B93B5A82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9D36C-C607-CE4B-BF5D-D501C6BC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3CCE4-9A46-1C49-0D66-E786BC2E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338EFA-A08C-53E9-5378-1B3BD72F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AF269-97EF-80CD-5C5A-AE4BDC15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723CF-9B76-8C05-16B0-C636E4BE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9AC2-6E67-49AD-A016-9D9BFA874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84AD-3BA6-0A96-17A6-B01DC1CC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34E0B-01BD-9ED4-BDE2-9ACC3CEF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5BE2-FF83-4999-B5EC-99E5BCAB4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2" descr="1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2387" name="Picture 3" descr="1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2024-03-10T15:26:37Z</dcterms:created>
  <dcterms:modified xsi:type="dcterms:W3CDTF">2024-03-10T15:26:37Z</dcterms:modified>
</cp:coreProperties>
</file>