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FBE95-A66F-0312-9BB1-6A3BEC81A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DFA771-863F-76C7-A767-A37645424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CA537-5328-7A32-E651-B0DD340A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A223-C979-48B7-9D83-41736B0AE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E33A-479C-F611-C4A8-D07D51BF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CE33C-9625-C800-7F22-650AD6E6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9594-7124-4756-B250-1EA837388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8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9C566-A4B4-DA73-8CF5-29EBB5DB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E78741-FAE0-A873-91AD-A81EEC18C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DFCAD-AEA1-9E66-F97A-0AAABB82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A223-C979-48B7-9D83-41736B0AE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3F71D-9936-074F-5C13-9F24F0B7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38BD0-3086-D810-345F-D869CA0A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9594-7124-4756-B250-1EA837388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83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E51511-6438-89C1-3889-9DEE6A1AF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24777F-A55A-C988-65B9-539265753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D8A31-579B-3E4C-F189-46B32B61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A223-C979-48B7-9D83-41736B0AE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2FE66-4F4F-74F8-CD0B-1D8D4822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E2185-F23A-D0B1-B7A7-9612B4B9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9594-7124-4756-B250-1EA837388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1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61B5A-0222-0AC7-6CBF-4034A0E4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8A6D3-79C3-6A42-D5A2-5447227A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75944-368A-2011-F698-7D396B33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A223-C979-48B7-9D83-41736B0AE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4CEC7-FD18-A962-B5AE-DBF13770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D0B59-B9E6-A028-D5A2-F4F286B6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9594-7124-4756-B250-1EA837388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9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7548C-8ABA-E3A5-0FB3-60622F8F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43EBA-C88D-6591-B21A-FCC65B1B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17A5C-A3AC-FD35-1AE4-47479D95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A223-C979-48B7-9D83-41736B0AE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3EF76-0912-0FF6-C761-6564D76B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1D8F4-F0BD-AB82-7D83-82474D06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9594-7124-4756-B250-1EA837388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23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FA29D-C37F-E522-0245-2185CA0D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2F69B-5F0D-C6E6-7218-238711500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4EB4FF-8DDD-DE97-3642-0115C0546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BF230-EAB5-A768-CF8A-10A08BB1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A223-C979-48B7-9D83-41736B0AE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AB57E7-6820-9246-9CB8-6AE7933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FF428F-7366-1D8A-14F0-AAAD1CA0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9594-7124-4756-B250-1EA837388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0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C781C-223A-71EF-9E99-02D7BC5B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BF0563-39C4-B495-6D05-989D15C7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3FBF68-B742-2042-779B-EA2DBB99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0D70D9-725E-59C2-846C-99210365E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98D469-63C2-1419-D61C-125ED8082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0BA3B0-DC96-A4D2-4049-45AF2C52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A223-C979-48B7-9D83-41736B0AE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F0DC9F-B157-3745-9052-90ABA76F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48EB6C-8268-78EB-F127-02E37F55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9594-7124-4756-B250-1EA837388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91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3266D-1186-0FA7-CFB0-783E394C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C32977-7EBC-D25A-E1CF-AE32FC2D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A223-C979-48B7-9D83-41736B0AE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6E71CC-DB92-EC5E-88E6-5EE5F0E8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B98E9B-9131-04F1-EBC9-C94814BA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9594-7124-4756-B250-1EA837388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603561-B7C5-14ED-723A-B347C913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A223-C979-48B7-9D83-41736B0AE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A18DE4-8F77-6523-8103-B5A6FC5E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9C559B-81DA-A59F-E36D-8C7773D3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9594-7124-4756-B250-1EA837388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0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A867D-CE41-C6BA-7B25-4B4EB67B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CCA49-B114-2984-F668-40BAD6C68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C8AF85-7B37-656D-A16C-DE04F1B2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BF0AA0-54BE-AB71-B02D-0F46EBCF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A223-C979-48B7-9D83-41736B0AE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EB5191-25CF-37A7-6A1A-6085CFB0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192CD9-9164-F097-5F5C-FCEF157F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9594-7124-4756-B250-1EA837388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07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60FFC-B4BC-05D4-F715-CDC4E928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7DB0FE-A4B2-9687-3206-1F03FC65E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179F9B-6E36-B189-E526-72E456FC5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F92B36-D706-3830-DC2A-922B6E35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A223-C979-48B7-9D83-41736B0AE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9BC02-155D-2169-4449-10A160D8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0B6CE8-3B0B-8F07-083F-5C876916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9594-7124-4756-B250-1EA837388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49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B4ACDC-7A1A-7D0C-59A1-50E286C5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CC063C-7418-A60D-356E-7CF3065A4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3E335-C18C-390A-EE0F-E4856CDA8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2A223-C979-48B7-9D83-41736B0AE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835ED-35CA-79BB-A555-5535646A4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EDE7D-0D75-923F-30E7-825250BF5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C9594-7124-4756-B250-1EA837388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1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5458" name="Picture 2" descr="15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483" name="Picture 3" descr="151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2024-03-10T15:26:49Z</dcterms:created>
  <dcterms:modified xsi:type="dcterms:W3CDTF">2024-03-10T15:26:49Z</dcterms:modified>
</cp:coreProperties>
</file>