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FE05A-BB6D-E424-AE5C-54F506FB9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F3365-BAD9-B8B9-307B-D83BFC5F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7C176-A494-3D07-E49B-E9FBB870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85F96-87F2-2C9E-C88A-24F0B903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B36C0-4CFE-61E1-222F-E86C5C14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CC6D8-24C5-3CC7-B96B-B85457F9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7369B-0E0F-908B-3E82-EB05464F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AD58-3FEE-D2D7-F3CD-30358329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19C27-BCAF-B0D0-D572-22318251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4FCB8-26C9-D0DC-470A-9798749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0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641443-D0D9-96EB-C943-847137BDC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6A4DF-C134-3DE0-7C7E-D4D7D0881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43FB9-64D1-6BD2-E239-393C27F2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C1445-3346-1902-296F-B8970DF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91355-7131-5DA5-9CDD-39DE132C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A5D2E-BC6A-40AD-920B-2B128EC7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7A33-8EC6-DB26-E84B-17571AE9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8DE5E-B3C9-DBD2-EB0F-BDF4890F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4B87D-76E5-B34A-C349-45C6A39A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5B480-A4CD-0DBD-329B-C3D3389F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9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26074-51F6-7A2A-D862-99024B8F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7B2B1-6968-2521-8C05-B15A551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B9F07-DF87-3AED-6575-CE28C537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D2085-BF29-6BA3-9547-22094B84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2D9EF-4A1A-EFCD-E0F8-ADA54B59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B1F3-0C6B-5C80-B8B2-119E9CAC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A71C4-FD55-1F97-3DA6-A4C5CA23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E20DA-4661-1411-6A52-98DFE7E3A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B0BDF-5CCD-7202-5808-8FA032A3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69E6E-7DB8-452D-E92F-4AECEEA5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8E942-87AB-798E-D981-C8C1A88C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0343-FF21-A00F-2D98-C47E1472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DA7E8-2B91-1096-93CF-D001B6E7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27DC3-C1CE-EF55-ADF1-3E925CEF8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746DD-7684-23EB-FB51-46F521CD1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09E63-2F62-3E24-4DE6-D11520139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5429D-843A-D5CC-0557-0019452C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E8F2A-9311-6D83-FA51-1BAC64D0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E9BD9-ED44-C604-2F21-494ABD95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7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FA27-EEC3-6E20-D7E3-B5B774B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8557D-0F2C-7A07-5FB9-F2DC3B89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333F0-1E7C-C1A9-2AA3-D45A3896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15C7B-2A72-ABC5-7A92-D3C0F54F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854E4-176E-9441-DE6B-E8410CF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8D63D-7697-381D-7EDC-4FABF1AB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728D8-C4C6-D8C5-49E5-981A0450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CF693-81BD-6239-036F-4E40F5B4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89429-3715-0C62-547C-AE01B1A9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E4813-AD2F-AA8A-7902-C6BCC7A17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60A87-3E69-501A-3359-D9AF1220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43739-06C7-C1AB-5A1C-9890CF00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83BF4-3659-5103-6B6A-4C672B2B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6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DABA-843E-2DBB-E563-82EEC098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483EA-4EAE-CB4B-E21A-84FF100F1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2AED3-9387-32E1-2C67-617A1343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F8475-B135-92D4-BC79-6EED0708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1802D-530F-F481-9854-A2D197F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3D934-5C2B-56A0-EDA6-E06C64B8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33D94-E1F2-8CD7-FD14-C12011C9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AED2F-1B2C-81CE-15C6-85FBCD02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48753-EC92-E477-AF21-57C775C1D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C78B-8417-4C5C-AADD-4D7337C1B7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3378A-FD7C-DF96-7D6E-6258602D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79E85-46E9-FC07-9949-7664C5AB3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F7FC-EA78-42DF-B857-068CC983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9794" name="Picture 2" descr="1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2024-03-10T15:27:54Z</dcterms:created>
  <dcterms:modified xsi:type="dcterms:W3CDTF">2024-03-10T15:27:54Z</dcterms:modified>
</cp:coreProperties>
</file>