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419AD-0D1A-14F5-5DAA-A4424A24B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81BADF-567E-2AEF-6DB4-B15528D07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95B2D-C501-2B4C-556B-81DE36A0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D928-B746-4892-8279-24CB24CDE1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E25C7-D695-0CF1-B90C-E8D6CE28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CF385-E218-F1C3-AA00-9181EDA6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B78-1B2D-49B6-BD5A-A7C2A476D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8D64F-A17E-EC86-E07F-BF2E575A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E115C-D58A-3DF2-6EA4-550B254B9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CC240-4FE0-AA2F-08F3-8D3F68B1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D928-B746-4892-8279-24CB24CDE1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3BF5A-905A-A19E-08C3-89089A73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96510-7E04-44AD-06D1-7E47345C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B78-1B2D-49B6-BD5A-A7C2A476D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1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A10BEE-072E-CEEB-D7EE-83CC655C1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B5DE3-962A-4851-95B1-32968E4A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645C9-A17A-10E7-0EF3-848837A2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D928-B746-4892-8279-24CB24CDE1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1ED64-B657-59B0-8900-586B4A77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A2235-FBB2-AEA1-7606-CB43D703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B78-1B2D-49B6-BD5A-A7C2A476D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B703-56B3-5C07-D3B2-F884998E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008E3-959E-8D1D-C94E-17923F41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A0072-40F0-F8A9-4096-C7F00928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D928-B746-4892-8279-24CB24CDE1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8CBB1-1348-B55A-AD45-7354395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E3EFC-8E99-B072-25EC-A7EB87B2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B78-1B2D-49B6-BD5A-A7C2A476D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43DE-B64A-EF01-0793-4CD85C52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ADDE1-5D6A-4988-2DB3-56A557E4E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610A2-B8BA-1456-2268-ED05F263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D928-B746-4892-8279-24CB24CDE1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2D46F-05F7-1A75-A6D8-EA969438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0A5D6-21F8-4794-150C-619E7028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B78-1B2D-49B6-BD5A-A7C2A476D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F7C67-83A5-BBB4-DEB2-052C602E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EB193-6E02-4667-1012-92157A80E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9D2CB-2C28-A157-E7B1-24C0D34D3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9B1FB-0032-BA0B-3FDA-7973BB19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D928-B746-4892-8279-24CB24CDE1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C7467-A4E4-4777-673A-52D7C879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80782-9C1E-E04F-ED8E-A65657E9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B78-1B2D-49B6-BD5A-A7C2A476D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2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4A866-8173-5AE0-2960-E165F1F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DFCDD-3C6B-4BC1-C48A-3F258304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A8113C-4FB3-AA76-0AE1-C900B510C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1CA086-A547-EB8D-51D6-644B13CAE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01FBA7-3F93-F2AC-E4FC-2E62B64D3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507E45-5532-0275-B69E-14F22494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D928-B746-4892-8279-24CB24CDE1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FBBFE9-5A79-1FF3-E0D2-597E6872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0BF6F0-AC85-505D-9B2B-5246547D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B78-1B2D-49B6-BD5A-A7C2A476D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3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A59ED-C07B-BA7C-831B-6DAD5CC9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645410-0402-9A6A-231A-6DAC33AF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D928-B746-4892-8279-24CB24CDE1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FDC5E4-BD63-F6E9-4766-8DC099F9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61A72A-15E6-C09D-E15E-4EF1D4F8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B78-1B2D-49B6-BD5A-A7C2A476D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4F77B9-B91A-5C40-C93F-9C3B52F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D928-B746-4892-8279-24CB24CDE1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17B86F-0E72-CA29-5BDB-7EA3078E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05824-1885-5D00-7D38-07470B86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B78-1B2D-49B6-BD5A-A7C2A476D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3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23744-ABCD-EDF5-B1B0-55A6C736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2120D-96CC-4D75-F886-AB649A16A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9D8EE-B37A-D10F-FE78-71263FCE2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691D3-8A7F-0F96-00A3-3C7516E8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D928-B746-4892-8279-24CB24CDE1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22648-1910-0CF9-0762-44A8890C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62512E-C36F-453C-93E0-ACA84BE9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B78-1B2D-49B6-BD5A-A7C2A476D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4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8E7EE-3A69-DBE9-F3D6-9052ADF5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EE3B1C-B760-63A4-0906-7A108AD02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585DC-31E0-1E9E-ED45-B44C83B09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873B0-7210-1F3A-03BF-8F11A3E0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D928-B746-4892-8279-24CB24CDE1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B7D02-1D88-D1D6-D055-B70D2CD6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2CD1B-0181-E223-F4F4-6D05180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B78-1B2D-49B6-BD5A-A7C2A476D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01096B-DD4C-45BE-5CCF-7CF14F34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6D451-4F6F-D99B-708E-10A12EF1D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A5A34-993D-242D-68F2-24673D4BE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D928-B746-4892-8279-24CB24CDE1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E874B-DAC2-30FF-5A35-5B9E2761F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9A7A5-8067-786E-DBAF-55CA01382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8B78-1B2D-49B6-BD5A-A7C2A476D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986" name="Picture 2" descr="1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9011" name="Picture 3" descr="15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5588" cy="652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2024-03-10T15:28:29Z</dcterms:created>
  <dcterms:modified xsi:type="dcterms:W3CDTF">2024-03-10T15:28:29Z</dcterms:modified>
</cp:coreProperties>
</file>