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0123C-7D6D-755E-BD6A-687E18F8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8893C1-D733-6134-C20F-569F0BA69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0E9C5-6A43-8DCF-2394-4677E7A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6CA6-8000-806E-659E-951806D9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232E2-BD12-296B-1E80-1A16579B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3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BFAF-5D6A-28D9-6155-97B14385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F7860-B3D2-D092-5015-DBAD4EE8F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6E223-1028-356A-C287-3B6431A3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F1DFE-EA2C-6E9C-03A1-E022CF37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FF50F-6EA4-A73F-041F-49FBFFA8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012578-4A2F-84A5-300C-1855575B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68AF6-8EC8-D972-7511-5AF587E0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BEEF-A0A0-0921-2E24-6A3A8F3D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1D5DA-6F87-05E4-2606-4282115F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78BEE-8026-AA70-BA5A-35122A9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2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36225-53DC-5D13-5414-2E45845D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DB663-3C41-65CD-AD90-49BE776F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807DF-29DE-6997-48A5-6E657375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79D52-015D-7107-9C7F-6C6DD4AC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DF247-8DE3-18B6-4F2C-EF64F55E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3E1F5-6B3D-0F2B-2DC3-6558526B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E595C-FDF0-2161-8306-80FA3520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6E0CA-7DD9-474A-17FC-099B5F8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5BC5D-3E9E-28D6-5DBD-8700DD6A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0FB4B-5E1B-53A8-8B2C-E714578A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470BE-C27B-7779-1A03-6DFCBDA3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D6844-A311-10C4-E5E9-34B2BF2DB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BEB7A-BE97-B958-3331-9EAD39BA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9D4F2-C391-8AE7-C85B-65ED13A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FCAC2-D055-9F0D-8CD2-C685ABAA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9E3DC-2D76-B0E3-A794-B0BDD135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6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DC7E7-C7E6-0B4F-16C5-830A739F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A8155-06C9-096B-8657-ED50266F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0D7AD-3EAB-ECD4-DEC2-6093911A1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B64732-99F4-0FE0-3EB4-FC88E59A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A95566-B448-D49D-970D-58EC3AD29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31CB6-D489-9403-00FD-8B88E38E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084BAA-0523-F260-11B6-7E2FA5F7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EC82A2-85F4-02F0-A2C2-705DA925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4413D-C6DA-39FF-27C1-4DF7943E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E1E5BD-A052-6611-D0AC-E4FF711B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C11E4-718F-F89F-65DB-FA723D8F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05875-25F9-7F3D-5879-C3FB9A7A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9CFFF1-C32B-FD39-E8A7-83A8F141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73CD2E-D90D-F6FD-9B55-5DC43783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40E0E-CCEB-8C5B-0307-CBAB3376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2A5D-4607-3A72-8F9D-1CEE965D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CB64C-4AA4-1EF5-D113-A7394B20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F94AA-7AFA-92D6-C590-AE43B4B9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EBC39-001A-7AD0-58F1-F76C9C45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DA5BD-3885-04B2-910A-87C07105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343FD-B5D2-5D76-B6E1-A0BF300B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8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C691-96F9-9C38-F444-362FE33D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A9371-4B74-0DCA-C448-0DDD21A7D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F4417-70A4-2731-32FF-67F833BF2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FCB68-3C12-B356-DF42-C3799E5E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59A84-A3E1-9E7D-90EA-CA9E0DD4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918C1-C033-7724-3A80-E5728C63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9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3F015C-C38E-0597-1984-904CE978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F9562-5A2A-2E40-30FD-C7099C1D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F1AF0-5EC8-B90A-C68B-C3836D24F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38AE-1EDF-4200-911E-0DC3CAE4A6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DA1B8-0F6F-6296-974B-2F50007FA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44EF7-8EE8-FD38-3E6E-09517AE32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30F3-EF55-4052-9A51-B580B51B5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6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0034" name="Picture 2" descr="15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2024-03-10T15:28:32Z</dcterms:created>
  <dcterms:modified xsi:type="dcterms:W3CDTF">2024-03-10T15:28:32Z</dcterms:modified>
</cp:coreProperties>
</file>