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9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12CA2-1F4F-AC20-F5C8-230E230C1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BA6597-2A64-ADB1-FDBF-6A560CF34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D38525-279A-7DA2-B688-9E94F95E5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5C04-CFA0-4D8C-ACD3-CF740CCBB5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2EBF6-678D-5E06-CDD8-E60BF9E5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FC7689-0C76-29E9-91CB-C6092F4F6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1779-9D12-4A4B-A6FE-E26551F73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456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F3DCC-2F84-AE3C-C84F-BA1EC3D8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D2CC72-540F-8DEC-D891-D2E2A34AE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826DAB-6572-0956-257E-84C4B430E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5C04-CFA0-4D8C-ACD3-CF740CCBB5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ECF07D-3EC9-5597-5F31-887FDBE3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B3AFBA-377A-321C-943A-920E7E10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1779-9D12-4A4B-A6FE-E26551F73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06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9B321E-67EA-630E-0DE4-D72D0AC99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B01A1C-27C5-8FC8-381D-48B43CA01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7C763E-65AB-BC45-88BC-79FDCD47F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5C04-CFA0-4D8C-ACD3-CF740CCBB5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EC455E-20CA-8806-8E3F-299266207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D8772D-B347-034A-A9C3-26024939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1779-9D12-4A4B-A6FE-E26551F73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48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5DDBA-9B40-E616-FD04-249AED1B5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95E063-243D-DC51-2739-4B62F49D4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273DBA-1C64-056D-B675-B4A60C158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5C04-CFA0-4D8C-ACD3-CF740CCBB5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C0C1D5-A025-4E29-AC81-9017CADA7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76F2CE-8EE9-5015-D5A8-640AB9861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1779-9D12-4A4B-A6FE-E26551F73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2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D7B8E-FA37-EB71-6039-0EFE7F15C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475E1E-2AC0-769C-24E8-2FE711A0E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76D468-DDB3-728F-BF48-0A01347EA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5C04-CFA0-4D8C-ACD3-CF740CCBB5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651674-EA13-28DF-AC1C-96709D01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6D125E-54F9-CC1C-6F7B-76AFB415A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1779-9D12-4A4B-A6FE-E26551F73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92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B9162-B6B2-DDD5-5AF8-182640F64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20C157-9653-24E0-ED92-8DAAD550D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FA8B50-C413-DA6E-DD81-24CCC60DE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A3D321-8231-1850-63D8-DAC40BEEB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5C04-CFA0-4D8C-ACD3-CF740CCBB5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247413-08D7-CC24-898F-B0702CB35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4F5533-1A43-C97C-5248-99FFBC6D3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1779-9D12-4A4B-A6FE-E26551F73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905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F82AC-9EAF-5A83-D70D-A540867EC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70E257-B56B-13FD-3795-28854B2B7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9AAA94-609D-5852-09D6-6A6D7C404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2A1367-7B6F-0B4B-C413-B7E971B38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FB8A10-D974-B10C-0E5D-3FACB1BDF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387D96-2726-F553-1D20-C39D04449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5C04-CFA0-4D8C-ACD3-CF740CCBB5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D947DA-8FF0-0462-C4E2-49FDBD67C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80FF75-EB53-C970-40B1-51F7AB1C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1779-9D12-4A4B-A6FE-E26551F73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44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FB0E6-3FF4-06DC-6C59-EF9B1A93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4D21D4-AD9B-02D2-A659-7717C317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5C04-CFA0-4D8C-ACD3-CF740CCBB5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13F67F-D9AB-A7E2-BF3C-0F6AD19B8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CDEEF3-67EF-3405-4B21-A79D99F86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1779-9D12-4A4B-A6FE-E26551F73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06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962D17-64B5-61BF-29CA-4D80EEF5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5C04-CFA0-4D8C-ACD3-CF740CCBB5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E83BE9-566F-3C10-505B-70EE9899E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0E1E05-F024-C191-2677-683CBCDF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1779-9D12-4A4B-A6FE-E26551F73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702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6AE60-0D3F-0030-5388-FE2FD8CE3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6370F-EC4E-0BF1-0CB1-1FE7396E1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90A327-5F68-7645-A886-E4509BAD6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47DF9C-BBD4-8A94-ABBF-948AD2BE0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5C04-CFA0-4D8C-ACD3-CF740CCBB5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491D04-93DE-8F08-797A-E921A779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572EA6-EC40-2BCF-32BF-8E92A624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1779-9D12-4A4B-A6FE-E26551F73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95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8B12B-7BCB-BAAC-BCAA-6405289E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2C9745-D5CD-0F03-2AEA-63442EB41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B7C453-F8C2-5659-3D8A-37633792F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39F57B-FE66-A0D2-8490-1BAEE55A8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5C04-CFA0-4D8C-ACD3-CF740CCBB5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7E1672-BA39-652B-A083-331C5D85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2294B6-97AD-46D1-B7AE-0ED59C04A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1779-9D12-4A4B-A6FE-E26551F73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25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2D0ED4-8B21-6F08-7FA1-17867805F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4F7965-1990-4006-08A4-7A486127E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07AD25-FCEF-9329-4EC5-67E1CC3F1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05C04-CFA0-4D8C-ACD3-CF740CCBB5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540A97-0A57-AB85-0B1F-A36ECC261C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A828DE-F121-5699-C570-55B6230FA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A1779-9D12-4A4B-A6FE-E26551F73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525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6178" name="Picture 2" descr="15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055100" cy="665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7203" name="Picture 3" descr="154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74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2024-03-10T15:29:02Z</dcterms:created>
  <dcterms:modified xsi:type="dcterms:W3CDTF">2024-03-10T15:29:02Z</dcterms:modified>
</cp:coreProperties>
</file>