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CB7D6-3B67-93D1-AA7F-090EFE7A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A16E0-27E3-481B-D146-9ADDC2F7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4D54A-FB58-5840-4670-CB703C2A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67EAB-A782-0391-075C-F2E8A31D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7D39E-27FB-68A9-362A-B492F8B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8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4624A-43E0-7937-F805-71D4963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FC124-AD60-004C-35D5-3D4B32D9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927F1-7B8A-E3CF-307A-129E8492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1025-3BCB-82D0-D713-D2509555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0F216-041B-8A17-0AF2-DFD11870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5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50668-A004-61E2-3D7F-B16884DA6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94345-7224-CF3B-786E-3EEFE66F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287A8-2D2F-1471-8360-53E59075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F7879-E3E7-9B9F-7422-039DAEA7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E2667-0FFC-61EB-C219-B80E815A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1AFD-9EC9-98D1-FA38-94DD083B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D1491-9D48-629C-86EB-16E42F2A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F804-A6B8-1285-4562-C9450A32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BD52A-965B-9046-BC2C-C68BEDC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FC7FC-071A-DABE-CE01-97F0E3D2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8EF8C-C96B-28FC-C824-E7194879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468A8-B24F-6D7F-2976-0580B548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2574E-6C25-D74D-8E91-FF9E83D4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5C41-01CB-0FB3-8731-481EB417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ACB1C-C170-6F06-0042-30FBD199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9D3D-37B9-E198-819B-6514098A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9B142-4BF5-CBD6-7FDE-C564898CC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D69E-F297-5278-CFA6-745D76DB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CDF49-AEDE-492D-736D-04477AFA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C1BA6-F54A-0A86-0D5B-2079C25D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409EB-BA93-F2EE-2A67-AFD597C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0557A-4425-4B2C-5BC6-7350D954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E2F1F-6DEC-B901-548D-698424D7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57548-F30C-4339-52F2-75AEAB26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71EA04-536E-9753-0D37-DC12B2E8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6D872B-628C-706E-A7E3-F9A95959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82190-BA66-0347-0C85-D9FDE77A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86F3E-8817-1194-6B00-79448BE1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00FC3-9AC7-D892-0DBB-633EDDDA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640E-BEC6-2543-BE37-885406F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49CFE-9C71-AD13-83A8-07D64B2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3FAF2-A800-A385-BD68-70FC55F3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212AE-C169-A1D4-D717-D78F4E6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E31EB-229E-81E1-31D7-88D66251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F2F33-7CA0-BDBD-B4FD-016ADB5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803AB-A774-7F89-1712-37AF7E9A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1A162-4574-C4A4-183B-BEC78346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B82DF-3298-C314-E5F9-6B150FDD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FF59D-EF53-7855-BA48-A3DFEA46D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5D0C9-9D93-E1FC-8CA3-11853807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9ACAF-F692-A749-64BC-54E5C5F4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CD0EF-D52B-73D7-4A9B-F31C56D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D4D8-990B-5ECC-7A87-C849211E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5396A-5FC4-B87F-6C4B-8CCC3D932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2D023-86F5-0D38-4B78-1FC7F3A2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D080D-9096-D128-A769-934F6B4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25C3-4EC1-5784-1DEC-226644DA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C1140-4721-4F38-6DC8-42999DBB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E1729-5A7A-802E-DC7C-8BF6143E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08D2-BCA3-D9B8-B7AB-C2301882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7C69B-E78B-6D4B-23EF-C51C7C3A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0C69-EFAF-46C1-B072-47951ACAB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A5B72-45F7-CBB6-D415-2F85A568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528B-5DD0-6193-72D0-350C69BF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3C7F-5519-488E-A7A3-2640DF0E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3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226" name="Picture 2" descr="1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9251" name="Picture 3" descr="1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2024-03-10T15:29:06Z</dcterms:created>
  <dcterms:modified xsi:type="dcterms:W3CDTF">2024-03-10T15:29:06Z</dcterms:modified>
</cp:coreProperties>
</file>