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BA870-8AFC-B37C-F7F6-8AC10AA5D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E02E08-25B3-9915-22B3-68DA16CE1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07BA8-A38D-326C-30D1-BF751B12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F347-3A69-46C2-8F37-13431322BC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2DE4E1-7EB2-08AF-8C1F-BE9EA315B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F17EA-91DB-D0FC-43B5-03933B99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3BE9-4361-4171-8EAB-358602CAE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2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2A854-43B3-FBEB-F284-1483F28B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EC04BC-D4FA-1B09-E528-7BA6F7D21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A87161-5431-0BCF-BD84-27CB0CBA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F347-3A69-46C2-8F37-13431322BC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E41525-42B0-8BE0-FAAC-9CBD8834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1844C0-8201-4016-171D-8DF2CA26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3BE9-4361-4171-8EAB-358602CAE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83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54AA67-829C-6713-24B3-F94D07C01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E2F83D-02B4-D875-E94C-FBACB25F1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B21645-2670-B9F9-8A7B-B27DB3A3A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F347-3A69-46C2-8F37-13431322BC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0985B-998E-C07A-C9AC-97297227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F777D-3FA0-BD9B-9AB1-D1923A59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3BE9-4361-4171-8EAB-358602CAE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47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2E703-555F-DE9E-5321-3316F9AA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8D7BE-1FB3-D139-6A90-76125ACED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EE1C14-836D-3A0D-8912-8D7EB53D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F347-3A69-46C2-8F37-13431322BC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8510A-7E6D-02A8-03DD-A89DD4AB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9093D-A97C-1979-17F9-2049D130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3BE9-4361-4171-8EAB-358602CAE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44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19688-AC01-43CD-30B0-0BDA94550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5517FD-80E2-DF3D-4743-4AD484B4C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439DD9-8819-CA62-A81E-08C4C62D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F347-3A69-46C2-8F37-13431322BC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CA8D5-4BF0-91CE-E363-9D7904B6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085ED-0FA3-F342-C78D-F00CA313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3BE9-4361-4171-8EAB-358602CAE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08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5697F-0AC9-6748-1F31-468343D5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C0B58-54DC-99D7-5A49-22038DE4A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A2BFE6-01A6-AB0A-BF4A-A66EE3751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344E82-112C-4472-D4ED-1D365B0E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F347-3A69-46C2-8F37-13431322BC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88D824-E7BC-F87E-10C7-807E18D65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8FC8B5-1ACD-CFE1-5E5F-C2AC110D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3BE9-4361-4171-8EAB-358602CAE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2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534D9-A14A-50A6-7580-F7630AE8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065E65-3FF2-43C0-6FAB-B324C97B7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5093EF-41EA-5954-03F8-E2B71FAE6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7CF710-C4E3-ED9F-9D3B-EE45F0B0F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65C7BC-0CF4-DAA2-F10A-41C52881E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8479D3-BFFA-C3E5-A279-F00214FA2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F347-3A69-46C2-8F37-13431322BC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20E929-2278-9223-93C6-B572589D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ECC4D2-D5CB-ED31-665A-8DD84498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3BE9-4361-4171-8EAB-358602CAE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97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0A0A9-F51C-56C7-D128-0CA27E92A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1C5C80-C260-14F7-EF34-254B1088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F347-3A69-46C2-8F37-13431322BC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2F76D4-029D-B99F-9BA4-1F9897C8D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1AD040-684E-B449-9C7A-CB11C54F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3BE9-4361-4171-8EAB-358602CAE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93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263DCA-1DFB-2CC9-2C72-6C4E9B79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F347-3A69-46C2-8F37-13431322BC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E8F5FB-F813-8C3E-BD47-246EFB22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770C75-F47E-6396-AE7A-A580B6EC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3BE9-4361-4171-8EAB-358602CAE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69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8C299-2361-A665-4B7A-36CEB5BE4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8D301A-4D74-D2CB-B91A-CA486F594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0D6FEF-7A76-58C4-D99F-C31F4CE2A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7BAFCB-2ACD-9120-C6DB-0C66A74B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F347-3A69-46C2-8F37-13431322BC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B89D35-4BEA-C681-2BD1-A16F214D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A2A54F-925D-1088-3578-2CF007A5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3BE9-4361-4171-8EAB-358602CAE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63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B8A7D-23C8-0069-DBA4-94D2BFCF5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2CE19C-C071-A94C-B943-A3E09513D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5CAB26-66ED-414F-46E2-06613EE56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C11FB6-2B2B-8F5B-4DD9-C097CC37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F347-3A69-46C2-8F37-13431322BC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3E06F5-1960-F872-DFF9-2CCFCD3B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D2B392-929E-3AF1-4D2E-2FFA5C470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3BE9-4361-4171-8EAB-358602CAE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01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8F9955-E8E1-2519-9D03-22D97F6B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57BDF8-1363-8D84-22A7-A6E0A6BEB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8F9B92-13DF-C4BA-A513-46B9D4A23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EF347-3A69-46C2-8F37-13431322BC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6C13E-A4C0-177A-564B-EACCC0382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30280B-9933-89B4-A690-ED035F107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13BE9-4361-4171-8EAB-358602CAE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3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2322" name="Picture 2" descr="15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2024-03-10T15:29:23Z</dcterms:created>
  <dcterms:modified xsi:type="dcterms:W3CDTF">2024-03-10T15:29:23Z</dcterms:modified>
</cp:coreProperties>
</file>