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1B910-6DB1-57CC-79DF-8FCB1DE3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7F8AD-F613-7BFA-3D63-80FF22B7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A1CE1-865C-695E-72DF-91CC9124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0B30-5C62-2BAF-592B-DECCE46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47502-A677-FD93-3B1F-45E28630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07E3-BAC6-A017-3CAF-2DC874C7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818F9-240F-6332-A4E6-A10DBD72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98719-3AEE-DDE7-0897-2CCA5B7F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69B20-B2A8-B4BD-066B-FCE78EB2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09655-C711-881F-251A-3C71F96C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174A5-8DD3-D160-F270-457C8D0BA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7348BB-9682-FBC1-A0C9-BD9F5D5E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572A4-505D-8936-BE42-06793A81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56AA-2F98-97BA-B82B-E3EE5E7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FD061-B25C-8CA2-9000-9F5C2336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530DD-3342-220F-87EA-36708336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CA970-452A-5206-7EEB-8152F169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32293-272C-F0E1-E017-A8A51A5C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AB76B-C05C-0566-43DF-D4D7679E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357C-C43E-EA3C-B7FD-5B4E50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D2CE-5616-504A-ECC2-39277FAB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0064-63E3-9CA2-BE7C-0261825B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4F667-56CE-42B3-4ECB-C665AE5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805E5-1151-8DC2-76D5-73D22A97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B1B5-0935-47DC-F69D-D45E1D1F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FDD61-95E7-82A8-8873-B1559D20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3A30C-81C5-87EB-4487-9BE9A6B3B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EBB12-FBD5-13D9-D5A3-211BE388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91F20-9972-AE2E-5CB8-952823AB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0FB0-D6E3-4B5E-A6EA-4A5D5C39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33D2C-361D-0146-A73A-4E08F6BB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3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EAAE-FE56-8A32-5154-968B939B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B62CF-ECD9-C1EF-D021-E9E83B88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E9912-60D5-1D8D-3553-645B901E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AF53C-B415-D4C4-1DD5-39D662F7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88F754-2372-0C11-F761-99F546889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D1872-A5DE-95E2-0188-CE24925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0A7FC-3EC2-CE0A-B93E-E64E8A79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E608C-F0BA-3DD2-9BB9-67C126F4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3096-6D05-F16F-82EF-67BC503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2433C3-0CCC-2D4C-44D5-588C2C77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334DF0-20D1-C938-F741-A867C9E8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06B5C-08FF-0CC5-5C54-1ED01003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CB4AC-0BA6-9106-CB45-59E5FF3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7A8AD4-94AE-10D0-FA08-A2D1C773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5A8AE-B6C1-38D2-F9C7-8E337DCA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EE6FC-44AF-E77E-0CEF-ED565753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27CE7-9801-8CC9-45B2-567BD56C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10A29-BE60-5E0C-626F-08E2DA7F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68E7C-B5AC-8CA2-5483-B7F1121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60F39-299B-8EF9-FC25-4838636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BB69B-D577-5356-B793-7C31E685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387D-B7A9-64B0-5758-346C948C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142A2-7B0B-3ACF-7490-D2CB3D60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569EA-4806-D8E1-C433-B7A50AAB2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E0E97-BD8F-95BD-9748-0340DCB0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E2C5A-A3D7-1391-836F-4A89A586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2577B-0FFD-CCF0-CE39-6AE7AF2B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5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62CC9-BCF3-5D8D-EF6D-8658C04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1DFBD-51B1-4CBB-1D19-2F32EA3F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27EC2-8B80-60A3-EE65-F0338729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F7B0-1729-417B-9DD9-2291B03EE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3003C-3C02-CD18-1055-3DB7AFB5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D8B68-3DB7-AB87-6350-A97C7E17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AE8B-76B0-471E-9274-6E0682F6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514" name="Picture 2" descr="1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2024-03-10T15:30:02Z</dcterms:created>
  <dcterms:modified xsi:type="dcterms:W3CDTF">2024-03-10T15:30:02Z</dcterms:modified>
</cp:coreProperties>
</file>