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74CD2-E396-353A-9053-4E4F63B9E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2C0655-AF54-B2E7-2204-10C622250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6FE763-E766-87F5-FB13-47F7F36C5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9F7C-0BC1-443B-B088-F2EC4388E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88050B-A16D-7516-CD2D-40B96677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92309-EC50-B37F-4A1A-631B299A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B9C8-295E-4521-98A9-E4B1686B1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54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AAEB4-67D0-BE1D-C3EC-6AA70C82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B935B0-7900-2505-B8DF-5A47B8001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22F6FE-C4A1-895D-18CB-7B841823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9F7C-0BC1-443B-B088-F2EC4388E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1CB201-67A5-A6E6-0BA7-540A5718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612CE5-C0A0-D49B-3DF7-20C39A8F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B9C8-295E-4521-98A9-E4B1686B1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13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80F67E-CF8A-79EE-75E5-D587F667E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102498-28DC-A0E5-EE16-25891404E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56348B-3112-9E01-5544-D0FC87B0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9F7C-0BC1-443B-B088-F2EC4388E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79BB5-B9D5-0C6D-F526-C788060D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6579BE-550E-4F36-7510-DE47F6CF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B9C8-295E-4521-98A9-E4B1686B1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68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B22F2-D4B2-ED35-A815-D4331355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750894-AF24-FEC5-FE3B-2A22A7A0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05FB08-DADA-F19E-3064-1F20DFDF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9F7C-0BC1-443B-B088-F2EC4388E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5CCD7F-4FF9-2C17-A945-FAB6B43F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64935A-0053-5ACD-6B91-71CD38B31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B9C8-295E-4521-98A9-E4B1686B1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12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68F10-8AD7-D846-1FBE-A9362EA8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5A8C9C-E692-D727-4ED3-468A8A922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A4626-49A1-E549-E440-80B2B70C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9F7C-0BC1-443B-B088-F2EC4388E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FFB3B-3BB0-AC2C-9FB7-0E36A59D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74033A-BB99-41E3-C055-9B904F9F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B9C8-295E-4521-98A9-E4B1686B1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61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81333-29A7-695E-EFBF-61D56B49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8972F-A6F4-DD3E-DB53-BC883FECA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3040AB-2525-4D90-E8AF-B8BF92637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98D625-C4CE-105C-DC00-A55AB803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9F7C-0BC1-443B-B088-F2EC4388E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18F2F9-5CC2-3CC1-3E51-9CD48F59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EE41AB-1FEA-8B41-EE3D-4AF784CA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B9C8-295E-4521-98A9-E4B1686B1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44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67BFA-7B86-FA8F-26F4-ADC86959D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007FF0-403A-43A2-738B-B93BC5CBE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B1433F-AAC8-8DCE-23A4-6F26040F1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BDAB4D-2CC0-6C1E-D451-D6F4CC9C2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585769-820A-EB60-8A19-E85D98DB4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64A729-F0CA-5F29-1EC0-6D7477E85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9F7C-0BC1-443B-B088-F2EC4388E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1F3E22-9914-F39E-D796-A62530D82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A48735-85B5-38E5-4568-EDB4A72C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B9C8-295E-4521-98A9-E4B1686B1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3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96F30-BE5B-C7FF-FAF7-301B542A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7F2C19-DA3E-AE92-49DE-E59B13CE0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9F7C-0BC1-443B-B088-F2EC4388E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3AD4C7-3728-FDFB-7154-4C6A6BB9E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40B2B5-73BC-A767-2CAF-25591B69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B9C8-295E-4521-98A9-E4B1686B1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09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C4CD1D-5644-4057-4E8C-9003F47D6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9F7C-0BC1-443B-B088-F2EC4388E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69A5DE-F719-C553-1D27-9E6EB6CA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342BF1-B5B3-2B35-59BC-C69012D1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B9C8-295E-4521-98A9-E4B1686B1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7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2EF50-47D9-E14B-F56B-E96BE1E4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E98CB4-5C08-0A99-A791-0174DE06C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F3BD57-4BE1-DD4C-01E5-123E61CDD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029F2B-7585-6655-AF84-D21E312E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9F7C-0BC1-443B-B088-F2EC4388E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4E45FD-6505-A6F1-F864-A1252DC3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02B2D4-32BE-0E17-5D0C-2E7C79FA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B9C8-295E-4521-98A9-E4B1686B1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77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CF0D4-DF15-BB39-B285-82F9854D1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7D8324-3362-A50B-E3DD-88E170DD9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5A4828-89E4-5A47-D75E-9E2F37307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8DD213-FF0F-638E-C640-FF105B45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9F7C-0BC1-443B-B088-F2EC4388E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CDDFAA-BBF7-DFA9-8BF8-D0574966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D6F21A-A478-693B-BBB6-1937B676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EB9C8-295E-4521-98A9-E4B1686B1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10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E6B725-47AA-69D5-3AE5-D6CB71D22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FC0A8F-D206-25A3-A95B-FD2A09BD0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3D2C7A-DCAB-329D-69B8-32B0C06A4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A9F7C-0BC1-443B-B088-F2EC4388E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5FC205-15B6-BFDB-B630-C238E3C52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B1713C-347A-4F60-012D-8C12D9434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EB9C8-295E-4521-98A9-E4B1686B1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14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4610" name="Picture 2" descr="15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5635" name="Picture 3" descr="156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2024-03-10T15:30:14Z</dcterms:created>
  <dcterms:modified xsi:type="dcterms:W3CDTF">2024-03-10T15:30:14Z</dcterms:modified>
</cp:coreProperties>
</file>