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80573-81C8-EFAA-F2B0-28CE1A691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DA1613-E54E-C8F8-9E7D-6ACA6A0BA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03CBB-8046-4CE1-2159-87649CF9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13A5-2084-4B48-8724-FC0B557DC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0C0CB-A823-4289-5044-DBC577E9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1DC17-D1E7-B8B6-2312-C31D8A7C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D52E-16E8-4CF9-9C74-FF4A6EA75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7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EEA22-4BAF-E23A-B765-E9A51663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33154-B5EF-B6C9-B539-4F394046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8FBB7-5764-2796-D351-D45155DE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13A5-2084-4B48-8724-FC0B557DC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C2D49-2B67-B85F-EB20-F08B7251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3E901-20B7-90FA-5FD3-B1B91DDC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D52E-16E8-4CF9-9C74-FF4A6EA75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7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23B64F-73D9-AAF8-169E-81923E1A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43B8E-DAF9-5BC5-EF77-D1A23DED9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CE7DF-BA55-68D9-ACA5-DF14D9A3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13A5-2084-4B48-8724-FC0B557DC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26E09-0686-5559-50D7-F123FAF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DE7D6-F3AC-28AC-F48E-A35CB7A0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D52E-16E8-4CF9-9C74-FF4A6EA75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3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BA466-5B06-58E8-0AC5-EC4CD5B5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BEBB5-E996-2A72-25C6-B50E796C9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18BD2-037B-61BB-C1F3-C24F97FA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13A5-2084-4B48-8724-FC0B557DC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979FA-A9AB-72D6-783A-526732D0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6EBFA-A550-BE52-D16D-0F23E520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D52E-16E8-4CF9-9C74-FF4A6EA75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4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58690-C430-605B-E554-7B61CD27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B21A08-6FD8-5002-564C-63EE7A612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A73F3-4EB7-71DE-3B9F-A042D684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13A5-2084-4B48-8724-FC0B557DC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9AEFD-D228-789E-90C7-E490FE69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FF693-AA25-F8D8-01C0-46B25BC6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D52E-16E8-4CF9-9C74-FF4A6EA75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4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FC0DD-9ACD-35A8-206C-18851F89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F7AF9-F6D4-F363-D063-DF449FE62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91E0F7-B2DC-EFB6-892D-8F8F2E764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8D0B1F-4340-B0C5-CE50-92845C9C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13A5-2084-4B48-8724-FC0B557DC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B9A06-48C9-B55B-A669-56ED892D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81AF3-FFA1-B399-1768-64B6E57A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D52E-16E8-4CF9-9C74-FF4A6EA75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2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9CE71-D5D7-799A-EBA7-78C4D7B6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B8885-A818-C626-F79D-5FB90249E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77CAA-60E0-5407-0A98-ADC85333B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2471CA-67D3-CAEB-6595-6E9157D50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74D269-4A95-F196-3C9D-0ACE26112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4DB1C3-AB12-DF57-F311-4729E463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13A5-2084-4B48-8724-FC0B557DC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379249-AEC1-20B5-BC80-B8966944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105C07-D13A-906B-E2EB-72C7D69C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D52E-16E8-4CF9-9C74-FF4A6EA75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6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E1B79-55A4-052A-107D-86FA5D2C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C711D7-61F5-4449-4AFF-FC5CA424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13A5-2084-4B48-8724-FC0B557DC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085E21-8A44-F32B-7A58-B064FD3C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EE2C60-FABD-9B13-54C6-1A0DE006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D52E-16E8-4CF9-9C74-FF4A6EA75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5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12CBC9-6EF3-B65F-D9F5-80245CB5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13A5-2084-4B48-8724-FC0B557DC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E1715C-DAC8-0FCF-938F-C070AF97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952AE-DDD0-15F6-BA8D-8A1E8B70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D52E-16E8-4CF9-9C74-FF4A6EA75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6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2E7F5-F086-D54E-1CD9-24E0C078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293D7-08ED-FC42-2B5D-D8EE0A09C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D5651-EC15-7077-39AF-4A72E0C3F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6FF95-F3E3-AF7A-1672-0C27BC51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13A5-2084-4B48-8724-FC0B557DC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2F7B6-723C-5322-255E-CDB0C288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55132-352A-B178-99B4-21727BF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D52E-16E8-4CF9-9C74-FF4A6EA75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214CD-3295-09AD-58A2-9E58F1FB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8CAA20-73FD-3A1C-8E77-64CD1CA60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F48B24-78A6-4F69-41B1-0C2DEB21E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F3173-3C75-D29C-C8B6-7D0535AC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13A5-2084-4B48-8724-FC0B557DC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BDC0A1-C5B4-F556-19AC-C1035D1A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CF0D1-C555-E01A-46EC-01FE1C64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D52E-16E8-4CF9-9C74-FF4A6EA75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16A83D-C257-8C03-C494-B3468A51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61383-2D3C-9FB8-712A-E01F40980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197DD-439B-732C-EE0B-141B7C453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513A5-2084-4B48-8724-FC0B557DC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2027A-A500-0B74-73B7-0DE974969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0D900-D638-DD40-16B7-6511EF216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4D52E-16E8-4CF9-9C74-FF4A6EA75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7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6658" name="Picture 2" descr="1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18588" cy="67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2024-03-10T15:30:27Z</dcterms:created>
  <dcterms:modified xsi:type="dcterms:W3CDTF">2024-03-10T15:30:27Z</dcterms:modified>
</cp:coreProperties>
</file>