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C2AD8-CF75-ED6E-7E8A-58A096DF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81A517-67E6-0D86-4948-9356F4C2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3F1A-143D-93F0-3BDF-1AABE1CE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5E11F-A9C9-D4DE-4DE6-3B48437F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99721-4C54-A467-AF85-A2038D2D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3085A-7BBA-B1B8-B4C0-C13A56C2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E8CB2-74C9-B600-DB3C-2743B245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C6786-1633-46FD-F69F-374E022F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923FB-71BC-8A8C-C103-DB214622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EEE9C-23D5-BD42-5BA8-C8319133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CBDDB-2090-23BC-A6A8-F36C5BC6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5C8F8-66E0-ECBB-E89B-0951EF66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7140-CAE6-B773-7DB3-54E7E8D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A46F7-442A-03D8-E104-C44CB388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B5557-D31E-0927-17AE-0425B5B8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DEC7E-0421-781C-FD55-4CF8D98D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3110-C1F9-AAFA-5284-BB012E15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293D2-EE01-1F2E-0B0E-DD36B9B1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6C182-1C3C-A108-E910-DAA87EE0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B3B8F-76D9-EBBD-256F-56A33CA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C17F-BACF-67E7-2318-657B4A8E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C213D-E2C8-A5C3-2D82-6CB77DFB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0DE56-BEA8-9BF8-8736-B3AF7BBA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82C99-8918-092C-1316-274BE60F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C608E-45B7-9C2B-C2E2-5088B57F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D64DD-A106-D80B-A5A6-1B189560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4ABDF-60E4-F258-17CD-8427797D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B6B5-0FB2-96D7-C34F-75C8F2FDB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D1A32-BED8-B22C-1176-50C64E0A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F59E0-50DC-4676-2129-DE85E6B0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64081-B960-124A-52C5-F0646A4E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DA597-34D6-1698-65E8-1A34F9D5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21731-1BF3-CF26-902F-6DFB8959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4453C-DA85-DE5E-1B5A-815E6FB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DC758-BF11-356D-81A9-FC7BE291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F2B4B-FBD0-EC0C-BD87-A4EE4A7D4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ED38E-E7A8-DC23-4C96-5008324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43E559-C3DE-6B80-B2FD-AE510CC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34234C-4A45-695E-FAFD-AC212A6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C770-8C8B-E947-8B8C-F3737C60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71600F-BC58-AC28-AB53-2A29AC3E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3A76D-9B1B-C11A-1255-96C146F2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27684-458D-064A-D0D2-28BC5CDA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2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F185A-8275-A460-24BB-79828420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1EB56-D895-0821-E443-D6791D2B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497F2-5953-A9E7-6273-9ED61CB0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57C-2463-8503-CA56-A4A707A8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2480F-229E-E2C8-CAC0-09513ED9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ED48B-E76B-A4D5-19E0-6781E33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0777B-2A04-956C-0BB9-FF3E541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7F874-320F-E123-AF97-9A5C656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47F2F-ACD8-9D42-10E6-7A46D1B6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AAB9-EFBD-961A-3463-F4138736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F9C2C-299A-75C3-679D-69E973F50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D2579-2AD7-2A5B-AE53-75CBA00B4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4789E-F7D4-5428-D359-FE94970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73190-8380-5DCE-3B64-DBB57D6C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4882F-1C0D-7044-9ACA-36D3A84F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1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E4690-491C-34C2-B337-142DD585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0C89A-3E06-A819-42CC-9EA3395C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38416-B32A-55B7-392E-ED3CEF32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6DBD-7EA4-49B7-B0B6-D16CBE15B3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E8E65-32F4-FE45-1B3D-089B45C94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4E05A-4A5B-4134-7669-8FDB97053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182A-F24C-40E2-8BB2-0714D82C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 descr="1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2024-03-10T15:30:40Z</dcterms:created>
  <dcterms:modified xsi:type="dcterms:W3CDTF">2024-03-10T15:30:40Z</dcterms:modified>
</cp:coreProperties>
</file>