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465DC-24B3-5CD7-52A3-2D2B3A73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8D8F9-79E4-E95E-1FD9-67079864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9B603-5219-7D45-38A1-638F7484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8B6D7-05B7-63C1-5671-8FAC95C4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48EE7-BC13-ACDD-80E0-32A7CB37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1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CB18-3DDE-E871-9907-294DADB1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86114-16CF-1FDA-7C48-3560099C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0D604-2E33-6D5A-02F9-5E573BA2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1EA16-966C-2E4F-EA42-B423299E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92F4B-6C53-7C5C-3BD7-16852E3B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EE5E2-24B5-D6AB-5FC8-351BDF7FC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50949-3058-57DF-C395-1721E0BB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ABB0A-CB2A-0829-AA49-BD79546C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942E-20CF-FF60-1898-26EEF91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307B0-5EC0-661F-5650-1EEF679A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7558-B404-EDBE-2F43-69F61634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14717-10B3-C1C7-6C9A-97939006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95D47-B00C-7A5F-21BC-7B2CB4DC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88077-A7DA-3E11-B8DE-426ACCC7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B3AF-AC32-804A-BCA7-7FA1C8FB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E390-6939-1C41-2ED3-CC3F42B5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6C0D8-5B0D-DD24-4EE2-C49FBFB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A98B5-7D27-13DA-1FB3-C54F0CE7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F4838-8A4F-6A28-2896-C8FBBF8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362CF-FB93-3DD3-16CE-894B7C9F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DBB31-607B-4795-7C04-EE178392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6CB26-348F-3A18-C315-CEFFEAEF4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FF497-7627-8BEB-3601-0BBB3773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51027-D021-20D1-7DB8-5D6BFE82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2056E-A98D-A1D2-8266-376CD97C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A6531-611E-9771-8EB5-F70A76FE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2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7AC6F-E902-D80D-BA43-772E9B66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B3AAA-2F8D-FF74-0761-7727E1AA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77DAC-7EA2-CB17-42A1-21AADCFF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D83ED-9621-122C-5F02-CD487257D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89B43-A9E2-3A59-DAAE-0F2477265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F3A18-4EE9-2BB0-3CDC-3972BE9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03103-D705-2244-0BA1-6FF3911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9E39F-F546-65B7-3DD6-030F970C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7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0601-91C1-B4E9-6AB8-D644B18F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D40BE-E7B7-C138-5671-A933368F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F95AC-CDB8-518F-B366-AC25F6A4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410A7C-302E-9FAF-0D7A-B0519313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9C831D-27D4-2EFA-CC4B-C53122A4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D6E85B-DB8B-8476-299F-DA55B6A7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7B41D-4DDD-757C-9196-18CBB59F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7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FD12-01AB-A9FA-65B5-DFB6B7D3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A0DA7-6E48-5D5F-31AD-54EBF2F3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E2F70-3B0E-D23B-EB71-947A23B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CAD11-F6B2-A9D9-CBD9-E21DA72C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0462F-7B5A-A91D-4123-533DBEFD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BA5BF-1BC4-865D-ACF0-86D27EA2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9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B0F-5D9C-E9F9-B35E-F290A038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A37D0-8A88-EF23-6214-92F96B3FA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D8B51-E10C-B764-9A33-C950E3CDF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6DFD3-0C91-0DDE-905A-FA571ADA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78CB9-766E-F25D-55A2-F796BB80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BCE13-318F-CB80-C61D-EFAD5B0D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570F9-575F-FBFE-C05A-D7EDBC2A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7E4BA-A1F6-9672-B099-79691FFD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F1D20-B22E-CA51-824C-BAB534CBB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EF9-80F5-49A3-94D6-B269AED97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B11DB-0E6F-9DF1-C71E-44CBAC990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E307A-6572-2A08-0316-55127314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420A-B2FA-413E-B6DB-BC2F9D919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 descr="1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2024-03-10T15:30:44Z</dcterms:created>
  <dcterms:modified xsi:type="dcterms:W3CDTF">2024-03-10T15:30:44Z</dcterms:modified>
</cp:coreProperties>
</file>