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06DF-203A-4FFE-A43F-2BC8A953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6B2EF-9CAB-42E4-68EC-1930E35A6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15CA9-1145-3FD6-1719-210CEB37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B8255-99E4-179C-0DEA-064CFD35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45211-6B6B-FBC8-EB57-16ADF39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2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08824-85C7-30BB-4235-DFD4D8C2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F05C7-4D63-0629-0F10-091F6FCA4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82ADC-4292-7106-5933-1399A5DA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D1EFB-B7C9-5D03-9062-E8CD4CAB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B2660-D694-CDCA-2CED-8657A47B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6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3CED1-B407-83D7-5CDF-23D2F16F5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8842C-9A10-24FD-5719-FE3E471F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A63E1-7932-52BF-79B7-8845BE6E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6A81A-1B31-6A09-5027-536A8788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2CE6A-9B70-7712-A93C-C518F31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5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64611-60A5-D359-CBA1-210C836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EBAB9-DBBD-CCFA-7767-1DE90B05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23651-1969-468E-C3A8-0494F2A8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1F34A-F1EF-E81A-2144-B5FD7074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0E0E3-455F-CA9D-D388-B6C6AE9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84E4-8EF7-FAE8-725B-1474A267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00490-46F8-6339-D032-4A7D1486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9F517-3513-12AA-235C-636FDC6C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0699-3527-673F-CA38-FE4987D0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BAC2B-63E4-71DD-BE6C-2FCA06C2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4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BB47-A106-AE87-7393-A123C2D6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7A956-B01E-5264-4313-44927C4E0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278560-8741-DC02-DBA5-48A5E345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61F7E-99CE-EDDD-EA75-2989ADF6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E1216-CFE5-5B31-3879-9247C688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51919-54C8-FE4F-E078-D18C22D0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ED75D-4451-22BC-EDAC-C609CC26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90010-6813-4592-27F4-EACBF733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D4655-FEF2-6AE9-3D6B-B24FE5234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833487-EE14-11C1-59F9-53B201C4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CAC62-1522-DB1E-F42C-0FAB561A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B4BE16-B2A8-4559-CFB4-1A72842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7CAE1A-050B-5C5E-83B0-B6FD0786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70DD24-D35A-BF42-0FC6-EC2EE010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72C4-5EF0-4C24-9EB1-93D90AB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858F7-AF47-8605-09F8-497047EE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7617F-AB30-8A58-88F1-74CDC838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5EC73-C212-FFED-3E9B-FEC3C146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9D6AA-BCB3-C2DB-D862-C0DDBE0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681A6-1B7F-1814-EA89-80342C12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C4FA6-6B02-688F-354C-1708277F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88742-B26E-D74C-2753-BFF8A72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48C6F-5E2C-258C-E724-AE4F7848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A9D7-E466-C12F-6D7E-CDA36BC4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B7706-8D0B-33FF-F9FE-A610911E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FE317-4D27-FF0C-D27F-DAD784A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3D390-EE27-ED2D-9E34-55C5AF72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6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ABECC-11EC-3BED-CB9B-4A2C980F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CB7E7-D7AC-5BC7-508F-A2BB69C9A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C5537-E457-BA9C-D3BC-6DACF4A4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A0962-B850-BE85-8D64-1F098EFD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4FE0B-4829-D653-FC06-A40A7745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FEDE9-0344-021E-CAF1-EDD20CF7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5DBB53-DA69-8A14-06D4-B183FA9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B4C39-C157-801C-6088-E46013F6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5CCA5-B885-3FBD-43AF-B0F3600EC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25BE-D474-41FC-AD12-E0BE5E1FA4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E6283-EA51-E9BD-886F-9F05794A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57816-628C-0EDA-F7EB-E0404EBC3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F38E-4341-4B0B-B52D-CDC9F202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850" name="Picture 2" descr="1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2024-03-10T15:30:57Z</dcterms:created>
  <dcterms:modified xsi:type="dcterms:W3CDTF">2024-03-10T15:30:57Z</dcterms:modified>
</cp:coreProperties>
</file>