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FCAD-6F6C-BAEE-F3E0-CFBC3C7E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9185F-31D1-0A12-7CD9-88B6FDCB3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1681A-0F34-7D83-1834-8E7808CA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19CA1-9907-0A0D-C1CD-14F46688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81C7D-BEBF-A735-85A6-2B434357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19CDC-B237-5007-C926-A54822C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1E4BE-2280-F8F5-1142-BBC52223A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6986F-0CE0-22EC-7670-4B57AC1E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DB436-8900-2D44-59A0-D7DA96F1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7FE3D-A6D6-F7C4-8400-DBB96A69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C16FCC-F79B-A560-4541-F90DF5953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FFED0-627B-5D48-82AB-72904399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ED12-F87A-A6CA-E07B-145B505F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362F-3EC8-8881-3D17-99B366C6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A0421-FC15-EA88-693F-8E85B2C4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3995A-135D-2C48-1391-3E46E19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34582-4428-340A-8E20-6F91A344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26BA3-9BB6-21A1-60BD-5C1E61EE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EFAA5-6549-C9B4-268C-7A2D52D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899D9-DFB0-F5F1-4B8D-877EEEC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FD4F0-7518-F4AC-B28A-5A339525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B7904-29A0-C6EA-FBBE-3C31EE4A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9D878-EEA2-1730-F87D-8DF2F23E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31256-FD6F-AD06-8449-E4A37EB6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9A8A1-BA4B-5C07-A833-2DCDAAE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E58B3-9D9B-91CC-E614-2027B0C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75A82-9F31-D345-CB36-E863C78B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AAB25-5B6A-0D17-151B-A56111434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949D4-79C0-8465-BA58-F86A7D88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C92B1-0609-482A-ABA8-5731945D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A8657-19EC-C667-6396-F6BD4DE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0CAD-F33B-32C1-1005-971D5250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822D6-21D7-1EA1-906C-3D309134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E3264-39D2-BF33-BE51-CDE4ACD56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DCB4B5-2540-0215-798F-66F973415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151D21-6E67-E06B-8773-0AE59F153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C44025-172E-64B1-780B-38E03355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C36A86-7412-A491-31F7-E2782D4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4045D-E3EE-840B-56D8-9CACEE22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3377C-CA27-7057-C2C8-6A3A6E5A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A888C8-EA73-0BD2-97F6-0EA93596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648F60-5C32-121E-C4D9-FEE1A815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DD3F7-F0AE-CDEA-7CD6-C23F8972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184B74-5574-61D4-CB60-DDA18DD2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37F9C-8D6E-556F-F9CC-864DA31C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3C1F9-5C36-2722-81FE-0C1F85DC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1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218C3-78E5-9002-A59B-37E88739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45369-49A4-29D2-0AE9-29B50C92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93FD0-B474-75C5-F719-0E6089FC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007C5-DEDA-CA90-D98A-95060708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1FBAA-8B74-B5C2-6A01-9872A43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5EA13-FD66-7D7E-AD11-0814E99A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6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95E7-A872-350E-7757-8A11AA7D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AA67C7-7227-D40F-B8A8-DDBC50BA8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3ECEA-5EE4-0456-2E85-2B433975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5DC1F-7D70-F5FF-B6BA-27A5F966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61385-63E1-39D3-61B0-12B59E38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CF977-B227-705A-D07A-96BD9C8B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3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95712-C920-FE4E-1A1E-AA36D6BE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84596-353C-4862-0218-1BB3D8B7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AD72D-A2A7-7137-B09B-2EB7ACB4C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0678-FAD7-414E-9FEC-1FE88DA716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631EE-A690-D7E1-6861-7787DEE5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1063E-4795-4D44-B9EA-EA7BF6245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D728-CCB9-47EB-9D58-179F44C68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6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6898" name="Picture 2" descr="1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>
            <a:fillRect/>
          </a:stretch>
        </p:blipFill>
        <p:spPr bwMode="auto">
          <a:xfrm>
            <a:off x="1631951" y="44451"/>
            <a:ext cx="9001125" cy="618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23" name="Picture 3" descr="15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2024-03-10T15:31:06Z</dcterms:created>
  <dcterms:modified xsi:type="dcterms:W3CDTF">2024-03-10T15:31:06Z</dcterms:modified>
</cp:coreProperties>
</file>