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4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26D693-91BB-F18A-D6B4-4A67FB745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6F61BF-2240-3BD3-9FB0-2DF25A76D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7F1E6F-A4CA-E336-332B-26923B4F9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5976-6072-4890-8745-DE0886821B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7D3DD1-138D-1549-DBA4-AC075A18F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92AA9F-BECE-651F-6A84-A7F9E7039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B50C6-63D2-4DDF-83AB-CCE1D7DDB7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439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4F93BF-0913-3A80-CBA6-AC88214EE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11FC3B-0E5D-FA6A-31EC-9AFE4BF56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0A0A6E-79EE-70AD-FAE9-2846E7787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5976-6072-4890-8745-DE0886821B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47A907-2F53-2D5A-D54A-026DCC0E6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82DB85-3648-C415-3F3E-7DF91E409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B50C6-63D2-4DDF-83AB-CCE1D7DDB7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667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63C9C85-7A42-4BDB-E052-2866DA3B62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AB3AE1-AE54-0218-71AB-26936141E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67FE99-550E-0C0B-B255-F95AD34F5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5976-6072-4890-8745-DE0886821B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F7E9E4-18F8-89FE-50EC-BA4FF42DB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BD8EC7-3D8F-DB20-7801-49DF478ED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B50C6-63D2-4DDF-83AB-CCE1D7DDB7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226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AACCE6-377B-2B77-B0AD-BFEE8066C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7AB699-1AF1-5A89-58F8-D09B6CAF3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AEDE2F-D99E-3AED-ECA8-D72ACB788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5976-6072-4890-8745-DE0886821B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919B70-B878-50E6-2585-9D29EACE1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BF0833-6BF4-97A3-9C4C-792E15AEB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B50C6-63D2-4DDF-83AB-CCE1D7DDB7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4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387586-4090-BA75-E5D6-4882F5F92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C62FB7-82C9-9A1B-DFFD-54BC2D466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2A4CDB-36FF-BE72-5BD4-FB0B88486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5976-6072-4890-8745-DE0886821B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BBD2EB-25B7-F8E3-19A3-4F2D95AD5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48E6B7-3A38-6CAF-A236-BED14D890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B50C6-63D2-4DDF-83AB-CCE1D7DDB7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392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5FA429-91CE-1CE1-0B48-D05FAE20D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6CC9CC-40C3-1E4E-3FD0-536CC974ED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EFA5D8-93C1-7284-B829-14428E42A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A6D4E0-5FC5-F78E-C5D5-B1061B1B0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5976-6072-4890-8745-DE0886821B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4E6650-FACE-915D-7D8B-10FA4D90B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2C4205-A8C3-8F45-2D3D-21127D197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B50C6-63D2-4DDF-83AB-CCE1D7DDB7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326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882FA9-E519-023F-C9B1-BFE18CF9C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4A2FDA-5138-F88A-D73F-47FE938A5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E7ABF8-E189-276B-8B57-AA5DD2561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1F53E7-40D3-DF68-5D13-E44150D68D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661F193-CBE6-7D4A-AF1D-05F181BE26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C8FF2A-0BB5-7BE2-0FBB-549A97419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5976-6072-4890-8745-DE0886821B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C266042-CC84-8086-1EC3-6FFC0A779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49B2DE3-BC4E-D83A-4CD1-8E77AE72F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B50C6-63D2-4DDF-83AB-CCE1D7DDB7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055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EB2BD-0910-B8B4-1E4C-36ACB9AAA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E5A598-1DE2-BA87-2EA2-0C44816D5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5976-6072-4890-8745-DE0886821B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0BB82E-8AC4-FC30-FD18-121050D1D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EFA6FFF-6AA8-7A3E-34A7-3A7E75682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B50C6-63D2-4DDF-83AB-CCE1D7DDB7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180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BA3FF3-B93C-23F9-A4AF-5ECEA68D0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5976-6072-4890-8745-DE0886821B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76DE93-EF88-31BD-BC5B-85B1CA5C0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106A64-C5D4-03E0-6822-4B4CB0CDB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B50C6-63D2-4DDF-83AB-CCE1D7DDB7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703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3035D-9301-8110-F234-211AD2B5E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94F845-4AF1-A7E5-1E8E-F67EE5DA5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E8F947-A9CB-71F2-2E73-48B518F2D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69B695-9A45-AACC-4A1A-01EF53CD4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5976-6072-4890-8745-DE0886821B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AD6C1B-132D-1304-7B37-A2A1D5260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980594-D83F-FE4D-C55A-6294866CC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B50C6-63D2-4DDF-83AB-CCE1D7DDB7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939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8EDCDD-F7F4-D5C9-48E3-62D0785E8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081A21B-2593-7839-ED22-BB7E17B83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F954C5-92EB-8CB7-42E7-2DB73E4DF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D2E603-A0F6-CE3B-0C15-5C309A572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5976-6072-4890-8745-DE0886821B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31AD65-3FEB-E01A-FC39-D38BD6CD4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E4B935-C423-F5FD-4683-38A0BDE31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B50C6-63D2-4DDF-83AB-CCE1D7DDB7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295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5BB628D-8630-29F3-C1B0-ECFF620F5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099D54-460B-47ED-4F2A-ECF3D1AA3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B9F02A-B33A-977D-D784-D2C1742FBD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E5976-6072-4890-8745-DE0886821B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D55590-5797-B8C0-956D-53344B7AC3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FA01C2-8747-2572-3741-A942BD5C2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B50C6-63D2-4DDF-83AB-CCE1D7DDB7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312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7138" name="Picture 2" descr="15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2024-03-10T15:31:48Z</dcterms:created>
  <dcterms:modified xsi:type="dcterms:W3CDTF">2024-03-10T15:31:48Z</dcterms:modified>
</cp:coreProperties>
</file>