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31A09-2B56-1C38-F315-1D80EA6E2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E3532-DB22-3DA8-9198-AE2DB8B56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03E9B-CA28-65AE-A768-808F0E83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CFF26-B1AD-B7B2-8A54-0E28D005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927DC-0F71-B996-726F-08C2151D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9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D0586-0137-8970-A83C-0080F9C2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88F7C-3599-AAE6-1022-D94DE7F2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66D8D-C892-01BD-FF9E-772D3DD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AF469-5D73-E995-0CD5-C3445DA2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FA5A8-6F40-DD0C-FC5A-4EAFF899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6A037-3CDC-D739-FABF-25C746C66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BF83B-470E-06A2-745A-CD3CE7BA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A744D-2AD7-DAF1-6D88-4B611654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3C840-A7FF-AD28-A35B-FF44161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F1AD7-7E39-BED9-3F60-35C15ED6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AD93-C9F1-F848-1009-E6949A65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48F76-E41F-E6D5-5181-A39320B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A6A5E-E9BA-4C82-C54D-CE206471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B3099-95C0-EEAD-18CF-9399ECE0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5CC48-9562-FF9B-2764-5013064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9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FB58-5046-22C5-0F3C-0B302A91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67EC7-A400-3F14-B2FE-CD25C0EBE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E637D-8837-05B8-61BC-752EB2AA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26607-928B-1FEB-604B-512844EC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3F96A-7CEE-8DF7-1646-4EE972F6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92050-FA30-B8C7-1B29-25E22E09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D0338-FC38-A726-9CF3-FF9BCEAD9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57AEE-342D-9484-D479-AA1F594BB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58570-6AB3-6876-5377-985D9982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6904C-D3E1-E359-D039-52EF783B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2EBFE-2C5D-33E3-0DB1-209333FB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0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92AF3-0CE7-296C-D8F6-5E3599BD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31A1F-6CDF-DBED-18E9-19A88965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26745-4D86-4219-9FDE-A9D95388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06B21F-4346-305E-B5CF-21A934230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DDAC40-F3F1-7089-A234-7377D8F15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D1D57B-62FA-B139-8C67-9092DCFA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0DBBF-E7F0-0AB5-8A33-8B0A43BF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3C5DE5-5EFD-4989-185F-17F1929C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0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DBC8-5A79-1949-5346-3DDCD977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66320F-C52C-9D8A-2A56-FB19371A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C6F83-4C05-CA77-00ED-D76352F3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8F80FE-8F62-A575-ABAF-6B616501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9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9087BF-88B3-379C-F9F7-96B242B2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BADE2-D4F5-B673-7AF4-94E1895D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D9909-3063-E244-D8B4-22393867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8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CF5C7-FE0C-A41D-72F8-3300F665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82CE1-A3A6-D4BC-18F8-9C01CE7D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E7C64-E628-DBAE-93EA-A4DD720F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B20EE-E41B-81F9-5138-B0DC7030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4217F-8069-6D62-6032-3A2AD856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768D0-4B62-E886-D0EB-6F6C68B4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3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F07C4-871F-349D-2C2A-9A4AF39C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78485F-6BF9-DF19-D97B-49A8DC3DD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BFD48-ED10-A0ED-B12F-9C9632360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58AAD-A64E-A5FD-E0D0-EB066D80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B213C-22AD-49B2-82A0-0791826B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F0F62-F6D7-4E6C-1FFB-9AADB4B3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7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79F6D7-7CC3-FDEF-C1F7-C87CE486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A56C0-B5C4-C648-986F-91FA89EB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D7713-6CC8-6C2B-D820-7433C3BEA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52B9-8E43-4310-B8B5-CCE905A82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6BB47-D512-B112-5F57-78F03A914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84084-F614-7605-A2DD-4CD4AA88B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110D-CD08-4B7A-BBA2-4D0516D72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5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138" name="Picture 2" descr="1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2024-03-10T15:31:53Z</dcterms:created>
  <dcterms:modified xsi:type="dcterms:W3CDTF">2024-03-10T15:31:53Z</dcterms:modified>
</cp:coreProperties>
</file>